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2" r:id="rId4"/>
  </p:sldMasterIdLst>
  <p:notesMasterIdLst>
    <p:notesMasterId r:id="rId21"/>
  </p:notesMasterIdLst>
  <p:handoutMasterIdLst>
    <p:handoutMasterId r:id="rId22"/>
  </p:handoutMasterIdLst>
  <p:sldIdLst>
    <p:sldId id="273" r:id="rId5"/>
    <p:sldId id="322" r:id="rId6"/>
    <p:sldId id="327" r:id="rId7"/>
    <p:sldId id="310" r:id="rId8"/>
    <p:sldId id="321" r:id="rId9"/>
    <p:sldId id="324" r:id="rId10"/>
    <p:sldId id="315" r:id="rId11"/>
    <p:sldId id="325" r:id="rId12"/>
    <p:sldId id="314" r:id="rId13"/>
    <p:sldId id="302" r:id="rId14"/>
    <p:sldId id="330" r:id="rId15"/>
    <p:sldId id="328" r:id="rId16"/>
    <p:sldId id="329" r:id="rId17"/>
    <p:sldId id="331" r:id="rId18"/>
    <p:sldId id="326" r:id="rId19"/>
    <p:sldId id="319" r:id="rId2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521415D9-36F7-43E2-AB2F-B90AF26B5E84}">
      <p14:sectionLst xmlns:p14="http://schemas.microsoft.com/office/powerpoint/2010/main">
        <p14:section name="Default Section" id="{01065F9D-92A5-4D13-A705-58EB330F1524}">
          <p14:sldIdLst>
            <p14:sldId id="273"/>
            <p14:sldId id="322"/>
            <p14:sldId id="327"/>
            <p14:sldId id="310"/>
            <p14:sldId id="321"/>
            <p14:sldId id="324"/>
            <p14:sldId id="315"/>
            <p14:sldId id="325"/>
            <p14:sldId id="314"/>
            <p14:sldId id="302"/>
            <p14:sldId id="330"/>
            <p14:sldId id="328"/>
          </p14:sldIdLst>
        </p14:section>
        <p14:section name="Untitled Section" id="{3D962E86-F328-4B86-B7E4-41FEA0170C4F}">
          <p14:sldIdLst>
            <p14:sldId id="329"/>
            <p14:sldId id="331"/>
            <p14:sldId id="326"/>
            <p14:sldId id="31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diagrams/_rels/data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5" Type="http://schemas.openxmlformats.org/officeDocument/2006/relationships/image" Target="../media/image10.sv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 Id="rId5" Type="http://schemas.openxmlformats.org/officeDocument/2006/relationships/image" Target="../media/image10.sv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3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3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58AEB3-65D9-446B-A7D6-E9ABA7227924}" type="doc">
      <dgm:prSet loTypeId="urn:microsoft.com/office/officeart/2005/8/layout/hierarchy1" loCatId="hierarchy" qsTypeId="urn:microsoft.com/office/officeart/2005/8/quickstyle/simple1#1" qsCatId="simple" csTypeId="urn:microsoft.com/office/officeart/2005/8/colors/accent2_2#1" csCatId="accent2" phldr="1"/>
      <dgm:spPr/>
      <dgm:t>
        <a:bodyPr/>
        <a:lstStyle/>
        <a:p>
          <a:endParaRPr lang="en-US"/>
        </a:p>
      </dgm:t>
    </dgm:pt>
    <dgm:pt modelId="{E833636A-3379-4B98-B557-95733CC09809}">
      <dgm:prSet/>
      <dgm:spPr/>
      <dgm:t>
        <a:bodyPr/>
        <a:lstStyle/>
        <a:p>
          <a:pPr algn="ctr">
            <a:lnSpc>
              <a:spcPct val="90000"/>
            </a:lnSpc>
          </a:pPr>
          <a:r>
            <a:rPr lang="en-US" sz="1100">
              <a:solidFill>
                <a:srgbClr val="2C2C2C"/>
              </a:solidFill>
              <a:ea typeface="+mn-ea"/>
              <a:cs typeface="+mn-cs"/>
            </a:rPr>
            <a:t>Smooth Transition – all roads lead to High School – want children to be well prepared.</a:t>
          </a:r>
        </a:p>
      </dgm:t>
    </dgm:pt>
    <dgm:pt modelId="{C0ABBC99-7DA1-49F3-98B1-FE52AD93B441}" type="parTrans" cxnId="{7FFEBFC3-A8E1-4296-B1AA-59B332CCD3A1}">
      <dgm:prSet/>
      <dgm:spPr/>
      <dgm:t>
        <a:bodyPr/>
        <a:lstStyle/>
        <a:p>
          <a:endParaRPr lang="en-US"/>
        </a:p>
      </dgm:t>
    </dgm:pt>
    <dgm:pt modelId="{493E36B8-28FA-4381-8DEC-175A1086FFFA}" type="sibTrans" cxnId="{7FFEBFC3-A8E1-4296-B1AA-59B332CCD3A1}">
      <dgm:prSet/>
      <dgm:spPr/>
      <dgm:t>
        <a:bodyPr/>
        <a:lstStyle/>
        <a:p>
          <a:endParaRPr lang="en-US"/>
        </a:p>
      </dgm:t>
    </dgm:pt>
    <dgm:pt modelId="{DB1DF10D-6B07-4E2E-87FA-C87B0F4A4517}">
      <dgm:prSet/>
      <dgm:spPr/>
      <dgm:t>
        <a:bodyPr/>
        <a:lstStyle/>
        <a:p>
          <a:pPr algn="ctr">
            <a:lnSpc>
              <a:spcPct val="90000"/>
            </a:lnSpc>
          </a:pPr>
          <a:r>
            <a:rPr lang="en-US" sz="1100">
              <a:solidFill>
                <a:srgbClr val="2C2C2C"/>
              </a:solidFill>
              <a:ea typeface="+mn-ea"/>
              <a:cs typeface="+mn-cs"/>
            </a:rPr>
            <a:t>Independence skills – use different methods, take more ownership of their own learning.</a:t>
          </a:r>
        </a:p>
      </dgm:t>
    </dgm:pt>
    <dgm:pt modelId="{57F9A094-C1EE-46E9-966D-99F2CD65E70E}" type="parTrans" cxnId="{29D3E6E7-1DE9-4DC5-8758-A19A8DA72CBF}">
      <dgm:prSet/>
      <dgm:spPr/>
      <dgm:t>
        <a:bodyPr/>
        <a:lstStyle/>
        <a:p>
          <a:endParaRPr lang="en-US"/>
        </a:p>
      </dgm:t>
    </dgm:pt>
    <dgm:pt modelId="{B0B333CE-35D7-4536-A91D-804CEE4E4C7B}" type="sibTrans" cxnId="{29D3E6E7-1DE9-4DC5-8758-A19A8DA72CBF}">
      <dgm:prSet/>
      <dgm:spPr/>
      <dgm:t>
        <a:bodyPr/>
        <a:lstStyle/>
        <a:p>
          <a:endParaRPr lang="en-US"/>
        </a:p>
      </dgm:t>
    </dgm:pt>
    <dgm:pt modelId="{E5B0A5F4-9FB6-4303-9360-76D5730149AA}">
      <dgm:prSet/>
      <dgm:spPr/>
      <dgm:t>
        <a:bodyPr/>
        <a:lstStyle/>
        <a:p>
          <a:pPr algn="ctr">
            <a:lnSpc>
              <a:spcPct val="90000"/>
            </a:lnSpc>
          </a:pPr>
          <a:r>
            <a:rPr lang="en-US" sz="1100">
              <a:solidFill>
                <a:srgbClr val="2C2C2C"/>
              </a:solidFill>
              <a:ea typeface="+mn-ea"/>
              <a:cs typeface="+mn-cs"/>
            </a:rPr>
            <a:t>SATS Companion – helps them to target areas that they find difficult.</a:t>
          </a:r>
        </a:p>
      </dgm:t>
    </dgm:pt>
    <dgm:pt modelId="{DAA7FDAC-0F60-44EA-9345-993926DA001E}" type="parTrans" cxnId="{FEC00907-B4A7-48B8-B381-BE58174E12B6}">
      <dgm:prSet/>
      <dgm:spPr/>
      <dgm:t>
        <a:bodyPr/>
        <a:lstStyle/>
        <a:p>
          <a:endParaRPr lang="en-US"/>
        </a:p>
      </dgm:t>
    </dgm:pt>
    <dgm:pt modelId="{C5C7AFE6-F9B6-4678-AE88-746DD593A49A}" type="sibTrans" cxnId="{FEC00907-B4A7-48B8-B381-BE58174E12B6}">
      <dgm:prSet/>
      <dgm:spPr/>
      <dgm:t>
        <a:bodyPr/>
        <a:lstStyle/>
        <a:p>
          <a:endParaRPr lang="en-US"/>
        </a:p>
      </dgm:t>
    </dgm:pt>
    <dgm:pt modelId="{17D6E279-F3D5-40D6-8529-D1DD49FAC3B8}">
      <dgm:prSet phldrT="[Text]" phldr="0"/>
      <dgm:spPr/>
      <dgm:t>
        <a:bodyPr/>
        <a:lstStyle/>
        <a:p>
          <a:pPr algn="ctr" rtl="0">
            <a:lnSpc>
              <a:spcPct val="90000"/>
            </a:lnSpc>
          </a:pPr>
          <a:r>
            <a:rPr lang="en-US" sz="1100">
              <a:solidFill>
                <a:srgbClr val="2C2C2C"/>
              </a:solidFill>
              <a:latin typeface="Corbel" panose="020B0503020204020204"/>
              <a:ea typeface="+mn-ea"/>
              <a:cs typeface="+mn-cs"/>
            </a:rPr>
            <a:t>Whole school responsibilities</a:t>
          </a:r>
        </a:p>
      </dgm:t>
    </dgm:pt>
    <dgm:pt modelId="{AF54FC58-3A65-4C40-8BBE-04CF71A1BC89}" type="parTrans" cxnId="{A58F0B09-5177-41D5-9B92-1708631D9F03}">
      <dgm:prSet/>
      <dgm:spPr/>
    </dgm:pt>
    <dgm:pt modelId="{BC8B46B0-6FEA-4A32-8E02-0C653082020C}" type="sibTrans" cxnId="{A58F0B09-5177-41D5-9B92-1708631D9F03}">
      <dgm:prSet/>
      <dgm:spPr/>
    </dgm:pt>
    <dgm:pt modelId="{19A1B73F-3768-421A-A163-946E1A40EB20}" type="pres">
      <dgm:prSet presAssocID="{0758AEB3-65D9-446B-A7D6-E9ABA7227924}" presName="hierChild1" presStyleCnt="0">
        <dgm:presLayoutVars>
          <dgm:chPref val="1"/>
          <dgm:dir/>
          <dgm:animOne val="branch"/>
          <dgm:animLvl val="lvl"/>
          <dgm:resizeHandles/>
        </dgm:presLayoutVars>
      </dgm:prSet>
      <dgm:spPr/>
    </dgm:pt>
    <dgm:pt modelId="{0E7084C5-4F6A-4F71-9123-2A20F71643CE}" type="pres">
      <dgm:prSet presAssocID="{E833636A-3379-4B98-B557-95733CC09809}" presName="hierRoot1" presStyleCnt="0"/>
      <dgm:spPr/>
    </dgm:pt>
    <dgm:pt modelId="{557438DF-5EB9-4009-91FA-C9F22C373548}" type="pres">
      <dgm:prSet presAssocID="{E833636A-3379-4B98-B557-95733CC09809}" presName="composite" presStyleCnt="0"/>
      <dgm:spPr/>
    </dgm:pt>
    <dgm:pt modelId="{1ECEB7D1-8CF4-4671-B3F4-9B59BA62549E}" type="pres">
      <dgm:prSet presAssocID="{E833636A-3379-4B98-B557-95733CC09809}" presName="background" presStyleLbl="node0" presStyleIdx="0" presStyleCnt="4"/>
      <dgm:spPr/>
    </dgm:pt>
    <dgm:pt modelId="{A961020B-5CC0-4CAB-BCE1-2ECC2E782796}" type="pres">
      <dgm:prSet presAssocID="{E833636A-3379-4B98-B557-95733CC09809}" presName="text" presStyleLbl="fgAcc0" presStyleIdx="0" presStyleCnt="4">
        <dgm:presLayoutVars>
          <dgm:chPref val="3"/>
        </dgm:presLayoutVars>
      </dgm:prSet>
      <dgm:spPr/>
    </dgm:pt>
    <dgm:pt modelId="{236A17AF-FEFA-4FC6-B499-B2B629C41353}" type="pres">
      <dgm:prSet presAssocID="{E833636A-3379-4B98-B557-95733CC09809}" presName="hierChild2" presStyleCnt="0"/>
      <dgm:spPr/>
    </dgm:pt>
    <dgm:pt modelId="{C21F7FE2-264E-45A8-BE3D-0040B5720E92}" type="pres">
      <dgm:prSet presAssocID="{DB1DF10D-6B07-4E2E-87FA-C87B0F4A4517}" presName="hierRoot1" presStyleCnt="0"/>
      <dgm:spPr/>
    </dgm:pt>
    <dgm:pt modelId="{39AFD0CD-6A8A-48D8-B496-1F99EDD57C33}" type="pres">
      <dgm:prSet presAssocID="{DB1DF10D-6B07-4E2E-87FA-C87B0F4A4517}" presName="composite" presStyleCnt="0"/>
      <dgm:spPr/>
    </dgm:pt>
    <dgm:pt modelId="{A174A0DE-335A-4678-B131-90A2788D4DA7}" type="pres">
      <dgm:prSet presAssocID="{DB1DF10D-6B07-4E2E-87FA-C87B0F4A4517}" presName="background" presStyleLbl="node0" presStyleIdx="1" presStyleCnt="4"/>
      <dgm:spPr/>
    </dgm:pt>
    <dgm:pt modelId="{090B6E2E-39A8-48F5-85FB-651AE4030B27}" type="pres">
      <dgm:prSet presAssocID="{DB1DF10D-6B07-4E2E-87FA-C87B0F4A4517}" presName="text" presStyleLbl="fgAcc0" presStyleIdx="1" presStyleCnt="4">
        <dgm:presLayoutVars>
          <dgm:chPref val="3"/>
        </dgm:presLayoutVars>
      </dgm:prSet>
      <dgm:spPr/>
    </dgm:pt>
    <dgm:pt modelId="{58970D99-851A-44DB-964E-77DC24903180}" type="pres">
      <dgm:prSet presAssocID="{DB1DF10D-6B07-4E2E-87FA-C87B0F4A4517}" presName="hierChild2" presStyleCnt="0"/>
      <dgm:spPr/>
    </dgm:pt>
    <dgm:pt modelId="{5E32F82F-23A5-43DA-BDDA-84FFFAE6862E}" type="pres">
      <dgm:prSet presAssocID="{E5B0A5F4-9FB6-4303-9360-76D5730149AA}" presName="hierRoot1" presStyleCnt="0"/>
      <dgm:spPr/>
    </dgm:pt>
    <dgm:pt modelId="{3FD5C9F5-A445-4151-8BFE-9399A75AC6AF}" type="pres">
      <dgm:prSet presAssocID="{E5B0A5F4-9FB6-4303-9360-76D5730149AA}" presName="composite" presStyleCnt="0"/>
      <dgm:spPr/>
    </dgm:pt>
    <dgm:pt modelId="{E3EDF02F-42DA-4022-BDBD-2FC171B7DE45}" type="pres">
      <dgm:prSet presAssocID="{E5B0A5F4-9FB6-4303-9360-76D5730149AA}" presName="background" presStyleLbl="node0" presStyleIdx="2" presStyleCnt="4"/>
      <dgm:spPr/>
    </dgm:pt>
    <dgm:pt modelId="{1C001CD0-9034-405D-B4DD-1D970A30185D}" type="pres">
      <dgm:prSet presAssocID="{E5B0A5F4-9FB6-4303-9360-76D5730149AA}" presName="text" presStyleLbl="fgAcc0" presStyleIdx="2" presStyleCnt="4">
        <dgm:presLayoutVars>
          <dgm:chPref val="3"/>
        </dgm:presLayoutVars>
      </dgm:prSet>
      <dgm:spPr/>
    </dgm:pt>
    <dgm:pt modelId="{A713A75A-85D7-4320-BC04-83A5AECE2494}" type="pres">
      <dgm:prSet presAssocID="{E5B0A5F4-9FB6-4303-9360-76D5730149AA}" presName="hierChild2" presStyleCnt="0"/>
      <dgm:spPr/>
    </dgm:pt>
    <dgm:pt modelId="{ACDB5744-FFC4-45D4-AA55-A3B43E9DA3DA}" type="pres">
      <dgm:prSet presAssocID="{17D6E279-F3D5-40D6-8529-D1DD49FAC3B8}" presName="hierRoot1" presStyleCnt="0"/>
      <dgm:spPr/>
    </dgm:pt>
    <dgm:pt modelId="{6320D44A-07DF-4BA1-8A7E-300770F8C92B}" type="pres">
      <dgm:prSet presAssocID="{17D6E279-F3D5-40D6-8529-D1DD49FAC3B8}" presName="composite" presStyleCnt="0"/>
      <dgm:spPr/>
    </dgm:pt>
    <dgm:pt modelId="{9D23BA3B-F8C8-401C-80C3-8D09AF003873}" type="pres">
      <dgm:prSet presAssocID="{17D6E279-F3D5-40D6-8529-D1DD49FAC3B8}" presName="background" presStyleLbl="node0" presStyleIdx="3" presStyleCnt="4"/>
      <dgm:spPr/>
    </dgm:pt>
    <dgm:pt modelId="{03D9A230-CA94-41E3-9465-2CD25794D18A}" type="pres">
      <dgm:prSet presAssocID="{17D6E279-F3D5-40D6-8529-D1DD49FAC3B8}" presName="text" presStyleLbl="fgAcc0" presStyleIdx="3" presStyleCnt="4">
        <dgm:presLayoutVars>
          <dgm:chPref val="3"/>
        </dgm:presLayoutVars>
      </dgm:prSet>
      <dgm:spPr/>
    </dgm:pt>
    <dgm:pt modelId="{F42C36B4-9A99-480F-AD5C-E31CF7C6859D}" type="pres">
      <dgm:prSet presAssocID="{17D6E279-F3D5-40D6-8529-D1DD49FAC3B8}" presName="hierChild2" presStyleCnt="0"/>
      <dgm:spPr/>
    </dgm:pt>
  </dgm:ptLst>
  <dgm:cxnLst>
    <dgm:cxn modelId="{0A989901-CA50-4048-8721-62B9969EE713}" type="presOf" srcId="{17D6E279-F3D5-40D6-8529-D1DD49FAC3B8}" destId="{03D9A230-CA94-41E3-9465-2CD25794D18A}" srcOrd="0" destOrd="0" presId="urn:microsoft.com/office/officeart/2005/8/layout/hierarchy1"/>
    <dgm:cxn modelId="{FEC00907-B4A7-48B8-B381-BE58174E12B6}" srcId="{0758AEB3-65D9-446B-A7D6-E9ABA7227924}" destId="{E5B0A5F4-9FB6-4303-9360-76D5730149AA}" srcOrd="2" destOrd="0" parTransId="{DAA7FDAC-0F60-44EA-9345-993926DA001E}" sibTransId="{C5C7AFE6-F9B6-4678-AE88-746DD593A49A}"/>
    <dgm:cxn modelId="{8F641108-2A62-4E5D-9888-FDC20DD761C1}" type="presOf" srcId="{DB1DF10D-6B07-4E2E-87FA-C87B0F4A4517}" destId="{090B6E2E-39A8-48F5-85FB-651AE4030B27}" srcOrd="0" destOrd="0" presId="urn:microsoft.com/office/officeart/2005/8/layout/hierarchy1"/>
    <dgm:cxn modelId="{A58F0B09-5177-41D5-9B92-1708631D9F03}" srcId="{0758AEB3-65D9-446B-A7D6-E9ABA7227924}" destId="{17D6E279-F3D5-40D6-8529-D1DD49FAC3B8}" srcOrd="3" destOrd="0" parTransId="{AF54FC58-3A65-4C40-8BBE-04CF71A1BC89}" sibTransId="{BC8B46B0-6FEA-4A32-8E02-0C653082020C}"/>
    <dgm:cxn modelId="{E108C716-93B9-4DEC-94D8-124A57CA8CF9}" type="presOf" srcId="{E5B0A5F4-9FB6-4303-9360-76D5730149AA}" destId="{1C001CD0-9034-405D-B4DD-1D970A30185D}" srcOrd="0" destOrd="0" presId="urn:microsoft.com/office/officeart/2005/8/layout/hierarchy1"/>
    <dgm:cxn modelId="{0085BF85-5F00-4A21-998D-5C5C08BF5281}" type="presOf" srcId="{E833636A-3379-4B98-B557-95733CC09809}" destId="{A961020B-5CC0-4CAB-BCE1-2ECC2E782796}" srcOrd="0" destOrd="0" presId="urn:microsoft.com/office/officeart/2005/8/layout/hierarchy1"/>
    <dgm:cxn modelId="{A14568B2-901D-4755-A244-1BF6AD6250FC}" type="presOf" srcId="{0758AEB3-65D9-446B-A7D6-E9ABA7227924}" destId="{19A1B73F-3768-421A-A163-946E1A40EB20}" srcOrd="0" destOrd="0" presId="urn:microsoft.com/office/officeart/2005/8/layout/hierarchy1"/>
    <dgm:cxn modelId="{7FFEBFC3-A8E1-4296-B1AA-59B332CCD3A1}" srcId="{0758AEB3-65D9-446B-A7D6-E9ABA7227924}" destId="{E833636A-3379-4B98-B557-95733CC09809}" srcOrd="0" destOrd="0" parTransId="{C0ABBC99-7DA1-49F3-98B1-FE52AD93B441}" sibTransId="{493E36B8-28FA-4381-8DEC-175A1086FFFA}"/>
    <dgm:cxn modelId="{29D3E6E7-1DE9-4DC5-8758-A19A8DA72CBF}" srcId="{0758AEB3-65D9-446B-A7D6-E9ABA7227924}" destId="{DB1DF10D-6B07-4E2E-87FA-C87B0F4A4517}" srcOrd="1" destOrd="0" parTransId="{57F9A094-C1EE-46E9-966D-99F2CD65E70E}" sibTransId="{B0B333CE-35D7-4536-A91D-804CEE4E4C7B}"/>
    <dgm:cxn modelId="{744484C7-DA91-445F-ADFB-429373CA6BFA}" type="presParOf" srcId="{19A1B73F-3768-421A-A163-946E1A40EB20}" destId="{0E7084C5-4F6A-4F71-9123-2A20F71643CE}" srcOrd="0" destOrd="0" presId="urn:microsoft.com/office/officeart/2005/8/layout/hierarchy1"/>
    <dgm:cxn modelId="{F0CDE9A0-93D5-4199-B8CF-AE10EBEBA021}" type="presParOf" srcId="{0E7084C5-4F6A-4F71-9123-2A20F71643CE}" destId="{557438DF-5EB9-4009-91FA-C9F22C373548}" srcOrd="0" destOrd="0" presId="urn:microsoft.com/office/officeart/2005/8/layout/hierarchy1"/>
    <dgm:cxn modelId="{6420CEA7-FF0F-40BF-9977-B8A689D3798F}" type="presParOf" srcId="{557438DF-5EB9-4009-91FA-C9F22C373548}" destId="{1ECEB7D1-8CF4-4671-B3F4-9B59BA62549E}" srcOrd="0" destOrd="0" presId="urn:microsoft.com/office/officeart/2005/8/layout/hierarchy1"/>
    <dgm:cxn modelId="{4EF0B587-D762-42E6-8A7B-7850ABFA17F3}" type="presParOf" srcId="{557438DF-5EB9-4009-91FA-C9F22C373548}" destId="{A961020B-5CC0-4CAB-BCE1-2ECC2E782796}" srcOrd="1" destOrd="0" presId="urn:microsoft.com/office/officeart/2005/8/layout/hierarchy1"/>
    <dgm:cxn modelId="{177E9AA7-2401-4491-84A4-B37DC84935A9}" type="presParOf" srcId="{0E7084C5-4F6A-4F71-9123-2A20F71643CE}" destId="{236A17AF-FEFA-4FC6-B499-B2B629C41353}" srcOrd="1" destOrd="0" presId="urn:microsoft.com/office/officeart/2005/8/layout/hierarchy1"/>
    <dgm:cxn modelId="{DB9C1C04-BE43-4059-B5CA-A9ADCCBC6F81}" type="presParOf" srcId="{19A1B73F-3768-421A-A163-946E1A40EB20}" destId="{C21F7FE2-264E-45A8-BE3D-0040B5720E92}" srcOrd="1" destOrd="0" presId="urn:microsoft.com/office/officeart/2005/8/layout/hierarchy1"/>
    <dgm:cxn modelId="{28681D44-DA98-494B-88A7-B0BAA88B5A57}" type="presParOf" srcId="{C21F7FE2-264E-45A8-BE3D-0040B5720E92}" destId="{39AFD0CD-6A8A-48D8-B496-1F99EDD57C33}" srcOrd="0" destOrd="0" presId="urn:microsoft.com/office/officeart/2005/8/layout/hierarchy1"/>
    <dgm:cxn modelId="{9A1C510F-FF41-42CB-B980-513885AFC535}" type="presParOf" srcId="{39AFD0CD-6A8A-48D8-B496-1F99EDD57C33}" destId="{A174A0DE-335A-4678-B131-90A2788D4DA7}" srcOrd="0" destOrd="0" presId="urn:microsoft.com/office/officeart/2005/8/layout/hierarchy1"/>
    <dgm:cxn modelId="{878BE1BD-CD3D-4D67-8301-39C14A06BFCC}" type="presParOf" srcId="{39AFD0CD-6A8A-48D8-B496-1F99EDD57C33}" destId="{090B6E2E-39A8-48F5-85FB-651AE4030B27}" srcOrd="1" destOrd="0" presId="urn:microsoft.com/office/officeart/2005/8/layout/hierarchy1"/>
    <dgm:cxn modelId="{13DCC258-4840-4200-A2F2-7E8B344EF980}" type="presParOf" srcId="{C21F7FE2-264E-45A8-BE3D-0040B5720E92}" destId="{58970D99-851A-44DB-964E-77DC24903180}" srcOrd="1" destOrd="0" presId="urn:microsoft.com/office/officeart/2005/8/layout/hierarchy1"/>
    <dgm:cxn modelId="{F2C4BEC6-FAB0-4D8C-A8AF-736E8B212AFA}" type="presParOf" srcId="{19A1B73F-3768-421A-A163-946E1A40EB20}" destId="{5E32F82F-23A5-43DA-BDDA-84FFFAE6862E}" srcOrd="2" destOrd="0" presId="urn:microsoft.com/office/officeart/2005/8/layout/hierarchy1"/>
    <dgm:cxn modelId="{1AC78061-8191-46A8-8D8E-E5AD1650B071}" type="presParOf" srcId="{5E32F82F-23A5-43DA-BDDA-84FFFAE6862E}" destId="{3FD5C9F5-A445-4151-8BFE-9399A75AC6AF}" srcOrd="0" destOrd="0" presId="urn:microsoft.com/office/officeart/2005/8/layout/hierarchy1"/>
    <dgm:cxn modelId="{1DF8C0D8-28B8-4204-B79E-A1CFCF2FA28E}" type="presParOf" srcId="{3FD5C9F5-A445-4151-8BFE-9399A75AC6AF}" destId="{E3EDF02F-42DA-4022-BDBD-2FC171B7DE45}" srcOrd="0" destOrd="0" presId="urn:microsoft.com/office/officeart/2005/8/layout/hierarchy1"/>
    <dgm:cxn modelId="{678C4A13-D9B4-40C2-8669-CB77200AD48B}" type="presParOf" srcId="{3FD5C9F5-A445-4151-8BFE-9399A75AC6AF}" destId="{1C001CD0-9034-405D-B4DD-1D970A30185D}" srcOrd="1" destOrd="0" presId="urn:microsoft.com/office/officeart/2005/8/layout/hierarchy1"/>
    <dgm:cxn modelId="{C5BCB729-6A4F-4E89-B51E-7300CC576563}" type="presParOf" srcId="{5E32F82F-23A5-43DA-BDDA-84FFFAE6862E}" destId="{A713A75A-85D7-4320-BC04-83A5AECE2494}" srcOrd="1" destOrd="0" presId="urn:microsoft.com/office/officeart/2005/8/layout/hierarchy1"/>
    <dgm:cxn modelId="{D46909FE-05C6-41E9-AEE8-A16C474A45F8}" type="presParOf" srcId="{19A1B73F-3768-421A-A163-946E1A40EB20}" destId="{ACDB5744-FFC4-45D4-AA55-A3B43E9DA3DA}" srcOrd="3" destOrd="0" presId="urn:microsoft.com/office/officeart/2005/8/layout/hierarchy1"/>
    <dgm:cxn modelId="{DDD55554-ED00-4268-B3C3-5862DF47525E}" type="presParOf" srcId="{ACDB5744-FFC4-45D4-AA55-A3B43E9DA3DA}" destId="{6320D44A-07DF-4BA1-8A7E-300770F8C92B}" srcOrd="0" destOrd="0" presId="urn:microsoft.com/office/officeart/2005/8/layout/hierarchy1"/>
    <dgm:cxn modelId="{DBCB11CF-89B1-48CD-8DC7-C996C6C3692A}" type="presParOf" srcId="{6320D44A-07DF-4BA1-8A7E-300770F8C92B}" destId="{9D23BA3B-F8C8-401C-80C3-8D09AF003873}" srcOrd="0" destOrd="0" presId="urn:microsoft.com/office/officeart/2005/8/layout/hierarchy1"/>
    <dgm:cxn modelId="{DB02A667-0BC9-455C-8B35-DA347219107D}" type="presParOf" srcId="{6320D44A-07DF-4BA1-8A7E-300770F8C92B}" destId="{03D9A230-CA94-41E3-9465-2CD25794D18A}" srcOrd="1" destOrd="0" presId="urn:microsoft.com/office/officeart/2005/8/layout/hierarchy1"/>
    <dgm:cxn modelId="{226C6496-337E-4B18-89EA-A302B4C56A87}" type="presParOf" srcId="{ACDB5744-FFC4-45D4-AA55-A3B43E9DA3DA}" destId="{F42C36B4-9A99-480F-AD5C-E31CF7C6859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6679A3-31B3-4E33-942E-15BE09AA341A}" type="doc">
      <dgm:prSet loTypeId="urn:microsoft.com/office/officeart/2005/8/layout/vList2" loCatId="list" qsTypeId="urn:microsoft.com/office/officeart/2005/8/quickstyle/simple1#2" qsCatId="simple" csTypeId="urn:microsoft.com/office/officeart/2005/8/colors/accent1_2#1" csCatId="accent1"/>
      <dgm:spPr/>
      <dgm:t>
        <a:bodyPr/>
        <a:lstStyle/>
        <a:p>
          <a:endParaRPr lang="en-US"/>
        </a:p>
      </dgm:t>
    </dgm:pt>
    <dgm:pt modelId="{AD340A1D-FC2D-47BD-AAF6-43C75C52077F}">
      <dgm:prSet/>
      <dgm:spPr/>
      <dgm:t>
        <a:bodyPr/>
        <a:lstStyle/>
        <a:p>
          <a:r>
            <a:rPr lang="en-GB"/>
            <a:t>School starts at 8.45, arrive from 8.30 – Arithmetic &amp; SATS Companion</a:t>
          </a:r>
          <a:endParaRPr lang="en-US"/>
        </a:p>
      </dgm:t>
    </dgm:pt>
    <dgm:pt modelId="{F5CB915D-FEE1-4B93-A861-9AE393547B98}" type="parTrans" cxnId="{A5B8A59A-6F54-4099-8C58-70F42178015B}">
      <dgm:prSet/>
      <dgm:spPr/>
      <dgm:t>
        <a:bodyPr/>
        <a:lstStyle/>
        <a:p>
          <a:endParaRPr lang="en-US"/>
        </a:p>
      </dgm:t>
    </dgm:pt>
    <dgm:pt modelId="{8BCAC56B-CDDE-48FB-A48D-38D0E2EAC615}" type="sibTrans" cxnId="{A5B8A59A-6F54-4099-8C58-70F42178015B}">
      <dgm:prSet/>
      <dgm:spPr/>
      <dgm:t>
        <a:bodyPr/>
        <a:lstStyle/>
        <a:p>
          <a:endParaRPr lang="en-US"/>
        </a:p>
      </dgm:t>
    </dgm:pt>
    <dgm:pt modelId="{CA5E9CF9-62B8-4FA1-8A29-8B8122DDE34D}">
      <dgm:prSet/>
      <dgm:spPr/>
      <dgm:t>
        <a:bodyPr/>
        <a:lstStyle/>
        <a:p>
          <a:r>
            <a:rPr lang="en-GB"/>
            <a:t>Finish at 3.15pm</a:t>
          </a:r>
          <a:br>
            <a:rPr lang="en-GB"/>
          </a:br>
          <a:endParaRPr lang="en-US"/>
        </a:p>
      </dgm:t>
    </dgm:pt>
    <dgm:pt modelId="{78B989EF-66A1-454F-BCD2-13FE6258E3BA}" type="parTrans" cxnId="{460A4CAF-B7A6-4C74-BF2F-FA3533C06FE3}">
      <dgm:prSet/>
      <dgm:spPr/>
      <dgm:t>
        <a:bodyPr/>
        <a:lstStyle/>
        <a:p>
          <a:endParaRPr lang="en-US"/>
        </a:p>
      </dgm:t>
    </dgm:pt>
    <dgm:pt modelId="{5790DE5C-F715-4330-8200-EA6ECC483EA1}" type="sibTrans" cxnId="{460A4CAF-B7A6-4C74-BF2F-FA3533C06FE3}">
      <dgm:prSet/>
      <dgm:spPr/>
      <dgm:t>
        <a:bodyPr/>
        <a:lstStyle/>
        <a:p>
          <a:endParaRPr lang="en-US"/>
        </a:p>
      </dgm:t>
    </dgm:pt>
    <dgm:pt modelId="{AC7F00C6-0816-4D92-AA5A-6B168BAAF604}">
      <dgm:prSet/>
      <dgm:spPr/>
      <dgm:t>
        <a:bodyPr/>
        <a:lstStyle/>
        <a:p>
          <a:r>
            <a:rPr lang="en-GB"/>
            <a:t>Playtime at 10.30 - 10.45am.</a:t>
          </a:r>
          <a:br>
            <a:rPr lang="en-GB"/>
          </a:br>
          <a:endParaRPr lang="en-US"/>
        </a:p>
      </dgm:t>
    </dgm:pt>
    <dgm:pt modelId="{742B4991-2502-4A4F-80F7-0B33C5CBCE45}" type="parTrans" cxnId="{F04F7B91-147C-4F46-BE81-772B48CF6348}">
      <dgm:prSet/>
      <dgm:spPr/>
      <dgm:t>
        <a:bodyPr/>
        <a:lstStyle/>
        <a:p>
          <a:endParaRPr lang="en-US"/>
        </a:p>
      </dgm:t>
    </dgm:pt>
    <dgm:pt modelId="{B0A6C005-9669-49F1-B7FB-64CB85A52CF8}" type="sibTrans" cxnId="{F04F7B91-147C-4F46-BE81-772B48CF6348}">
      <dgm:prSet/>
      <dgm:spPr/>
      <dgm:t>
        <a:bodyPr/>
        <a:lstStyle/>
        <a:p>
          <a:endParaRPr lang="en-US"/>
        </a:p>
      </dgm:t>
    </dgm:pt>
    <dgm:pt modelId="{A7633F6D-5F6D-4C5B-AEAE-F986FB372ED2}">
      <dgm:prSet/>
      <dgm:spPr/>
      <dgm:t>
        <a:bodyPr/>
        <a:lstStyle/>
        <a:p>
          <a:r>
            <a:rPr lang="en-GB"/>
            <a:t>Lunch 11.45 - 12.45.</a:t>
          </a:r>
          <a:br>
            <a:rPr lang="en-GB"/>
          </a:br>
          <a:endParaRPr lang="en-US"/>
        </a:p>
      </dgm:t>
    </dgm:pt>
    <dgm:pt modelId="{A036C1C2-8F68-45FD-ABF4-E55ACB035B98}" type="parTrans" cxnId="{917EB188-379E-410D-888F-909C328C5639}">
      <dgm:prSet/>
      <dgm:spPr/>
      <dgm:t>
        <a:bodyPr/>
        <a:lstStyle/>
        <a:p>
          <a:endParaRPr lang="en-US"/>
        </a:p>
      </dgm:t>
    </dgm:pt>
    <dgm:pt modelId="{83BC0A23-E9CD-4259-A62F-AA64492E1B7B}" type="sibTrans" cxnId="{917EB188-379E-410D-888F-909C328C5639}">
      <dgm:prSet/>
      <dgm:spPr/>
      <dgm:t>
        <a:bodyPr/>
        <a:lstStyle/>
        <a:p>
          <a:endParaRPr lang="en-US"/>
        </a:p>
      </dgm:t>
    </dgm:pt>
    <dgm:pt modelId="{DE3B1A0C-D254-4BCC-AF2C-F9ECF45813D6}">
      <dgm:prSet/>
      <dgm:spPr/>
      <dgm:t>
        <a:bodyPr/>
        <a:lstStyle/>
        <a:p>
          <a:r>
            <a:rPr lang="en-GB"/>
            <a:t>Monday – Miss Woody – Art/DT, French</a:t>
          </a:r>
          <a:br>
            <a:rPr lang="en-GB"/>
          </a:br>
          <a:endParaRPr lang="en-US"/>
        </a:p>
      </dgm:t>
    </dgm:pt>
    <dgm:pt modelId="{29A60B0E-D211-4DBA-BF34-C02FC543114D}" type="parTrans" cxnId="{CA73335C-87E0-426E-BB2D-62CF871F6879}">
      <dgm:prSet/>
      <dgm:spPr/>
      <dgm:t>
        <a:bodyPr/>
        <a:lstStyle/>
        <a:p>
          <a:endParaRPr lang="en-US"/>
        </a:p>
      </dgm:t>
    </dgm:pt>
    <dgm:pt modelId="{748B533E-7761-4D82-8A37-CF4B24352822}" type="sibTrans" cxnId="{CA73335C-87E0-426E-BB2D-62CF871F6879}">
      <dgm:prSet/>
      <dgm:spPr/>
      <dgm:t>
        <a:bodyPr/>
        <a:lstStyle/>
        <a:p>
          <a:endParaRPr lang="en-US"/>
        </a:p>
      </dgm:t>
    </dgm:pt>
    <dgm:pt modelId="{FAE219E3-DBCE-425C-A4A3-82654286A96D}">
      <dgm:prSet/>
      <dgm:spPr/>
      <dgm:t>
        <a:bodyPr/>
        <a:lstStyle/>
        <a:p>
          <a:r>
            <a:rPr lang="en-GB"/>
            <a:t>PE – Wednesday and Thursday</a:t>
          </a:r>
          <a:endParaRPr lang="en-US"/>
        </a:p>
      </dgm:t>
    </dgm:pt>
    <dgm:pt modelId="{EA639BA8-65DF-43B1-A4CB-E03B31F5B813}" type="parTrans" cxnId="{8BA05B7C-1BD2-486A-91EF-F316E6F7F169}">
      <dgm:prSet/>
      <dgm:spPr/>
      <dgm:t>
        <a:bodyPr/>
        <a:lstStyle/>
        <a:p>
          <a:endParaRPr lang="en-US"/>
        </a:p>
      </dgm:t>
    </dgm:pt>
    <dgm:pt modelId="{E28160B8-CF8B-4FE4-B741-DDEAE3A91FCA}" type="sibTrans" cxnId="{8BA05B7C-1BD2-486A-91EF-F316E6F7F169}">
      <dgm:prSet/>
      <dgm:spPr/>
      <dgm:t>
        <a:bodyPr/>
        <a:lstStyle/>
        <a:p>
          <a:endParaRPr lang="en-US"/>
        </a:p>
      </dgm:t>
    </dgm:pt>
    <dgm:pt modelId="{D10EE60B-040F-498A-9A58-4636A980CBE7}" type="pres">
      <dgm:prSet presAssocID="{076679A3-31B3-4E33-942E-15BE09AA341A}" presName="linear" presStyleCnt="0">
        <dgm:presLayoutVars>
          <dgm:animLvl val="lvl"/>
          <dgm:resizeHandles val="exact"/>
        </dgm:presLayoutVars>
      </dgm:prSet>
      <dgm:spPr/>
    </dgm:pt>
    <dgm:pt modelId="{52724135-A374-4E1C-84B0-0F211647F2D2}" type="pres">
      <dgm:prSet presAssocID="{AD340A1D-FC2D-47BD-AAF6-43C75C52077F}" presName="parentText" presStyleLbl="node1" presStyleIdx="0" presStyleCnt="6">
        <dgm:presLayoutVars>
          <dgm:chMax val="0"/>
          <dgm:bulletEnabled val="1"/>
        </dgm:presLayoutVars>
      </dgm:prSet>
      <dgm:spPr/>
    </dgm:pt>
    <dgm:pt modelId="{2C18F839-2204-4885-AF43-7A9CF425855A}" type="pres">
      <dgm:prSet presAssocID="{8BCAC56B-CDDE-48FB-A48D-38D0E2EAC615}" presName="spacer" presStyleCnt="0"/>
      <dgm:spPr/>
    </dgm:pt>
    <dgm:pt modelId="{8AF26D3F-7440-4979-885B-C58F52C2B5D3}" type="pres">
      <dgm:prSet presAssocID="{CA5E9CF9-62B8-4FA1-8A29-8B8122DDE34D}" presName="parentText" presStyleLbl="node1" presStyleIdx="1" presStyleCnt="6">
        <dgm:presLayoutVars>
          <dgm:chMax val="0"/>
          <dgm:bulletEnabled val="1"/>
        </dgm:presLayoutVars>
      </dgm:prSet>
      <dgm:spPr/>
    </dgm:pt>
    <dgm:pt modelId="{FF65CDBD-C774-4553-953B-D6A7AC98E9D2}" type="pres">
      <dgm:prSet presAssocID="{5790DE5C-F715-4330-8200-EA6ECC483EA1}" presName="spacer" presStyleCnt="0"/>
      <dgm:spPr/>
    </dgm:pt>
    <dgm:pt modelId="{7163E839-2600-4410-BB71-9E14C4303654}" type="pres">
      <dgm:prSet presAssocID="{AC7F00C6-0816-4D92-AA5A-6B168BAAF604}" presName="parentText" presStyleLbl="node1" presStyleIdx="2" presStyleCnt="6">
        <dgm:presLayoutVars>
          <dgm:chMax val="0"/>
          <dgm:bulletEnabled val="1"/>
        </dgm:presLayoutVars>
      </dgm:prSet>
      <dgm:spPr/>
    </dgm:pt>
    <dgm:pt modelId="{6DDB99FF-FF63-4518-BF7E-25B34D743171}" type="pres">
      <dgm:prSet presAssocID="{B0A6C005-9669-49F1-B7FB-64CB85A52CF8}" presName="spacer" presStyleCnt="0"/>
      <dgm:spPr/>
    </dgm:pt>
    <dgm:pt modelId="{D97F2930-F3B0-4F38-AB54-790AE2D30472}" type="pres">
      <dgm:prSet presAssocID="{A7633F6D-5F6D-4C5B-AEAE-F986FB372ED2}" presName="parentText" presStyleLbl="node1" presStyleIdx="3" presStyleCnt="6">
        <dgm:presLayoutVars>
          <dgm:chMax val="0"/>
          <dgm:bulletEnabled val="1"/>
        </dgm:presLayoutVars>
      </dgm:prSet>
      <dgm:spPr/>
    </dgm:pt>
    <dgm:pt modelId="{C8C808CC-57DA-4E82-AC6E-D08AB2AFF6D3}" type="pres">
      <dgm:prSet presAssocID="{83BC0A23-E9CD-4259-A62F-AA64492E1B7B}" presName="spacer" presStyleCnt="0"/>
      <dgm:spPr/>
    </dgm:pt>
    <dgm:pt modelId="{A6EF94CC-6555-4B4D-BE8B-F9FE9CFF8995}" type="pres">
      <dgm:prSet presAssocID="{DE3B1A0C-D254-4BCC-AF2C-F9ECF45813D6}" presName="parentText" presStyleLbl="node1" presStyleIdx="4" presStyleCnt="6">
        <dgm:presLayoutVars>
          <dgm:chMax val="0"/>
          <dgm:bulletEnabled val="1"/>
        </dgm:presLayoutVars>
      </dgm:prSet>
      <dgm:spPr/>
    </dgm:pt>
    <dgm:pt modelId="{D0A71DE5-6982-4359-98FE-FB2A4810BB52}" type="pres">
      <dgm:prSet presAssocID="{748B533E-7761-4D82-8A37-CF4B24352822}" presName="spacer" presStyleCnt="0"/>
      <dgm:spPr/>
    </dgm:pt>
    <dgm:pt modelId="{81467CBD-EBC8-41D8-B75A-CBD925B77E3A}" type="pres">
      <dgm:prSet presAssocID="{FAE219E3-DBCE-425C-A4A3-82654286A96D}" presName="parentText" presStyleLbl="node1" presStyleIdx="5" presStyleCnt="6">
        <dgm:presLayoutVars>
          <dgm:chMax val="0"/>
          <dgm:bulletEnabled val="1"/>
        </dgm:presLayoutVars>
      </dgm:prSet>
      <dgm:spPr/>
    </dgm:pt>
  </dgm:ptLst>
  <dgm:cxnLst>
    <dgm:cxn modelId="{FFAECB07-39E0-45B2-A707-A98A8DED839E}" type="presOf" srcId="{076679A3-31B3-4E33-942E-15BE09AA341A}" destId="{D10EE60B-040F-498A-9A58-4636A980CBE7}" srcOrd="0" destOrd="0" presId="urn:microsoft.com/office/officeart/2005/8/layout/vList2"/>
    <dgm:cxn modelId="{DD27863D-E264-4454-97F1-102EA36AFAEA}" type="presOf" srcId="{DE3B1A0C-D254-4BCC-AF2C-F9ECF45813D6}" destId="{A6EF94CC-6555-4B4D-BE8B-F9FE9CFF8995}" srcOrd="0" destOrd="0" presId="urn:microsoft.com/office/officeart/2005/8/layout/vList2"/>
    <dgm:cxn modelId="{CA73335C-87E0-426E-BB2D-62CF871F6879}" srcId="{076679A3-31B3-4E33-942E-15BE09AA341A}" destId="{DE3B1A0C-D254-4BCC-AF2C-F9ECF45813D6}" srcOrd="4" destOrd="0" parTransId="{29A60B0E-D211-4DBA-BF34-C02FC543114D}" sibTransId="{748B533E-7761-4D82-8A37-CF4B24352822}"/>
    <dgm:cxn modelId="{6BB27F60-CF72-4EB3-B1FA-5B470329C4E7}" type="presOf" srcId="{AD340A1D-FC2D-47BD-AAF6-43C75C52077F}" destId="{52724135-A374-4E1C-84B0-0F211647F2D2}" srcOrd="0" destOrd="0" presId="urn:microsoft.com/office/officeart/2005/8/layout/vList2"/>
    <dgm:cxn modelId="{3F2BB562-9D91-4DB5-93EE-CEFF466D3607}" type="presOf" srcId="{A7633F6D-5F6D-4C5B-AEAE-F986FB372ED2}" destId="{D97F2930-F3B0-4F38-AB54-790AE2D30472}" srcOrd="0" destOrd="0" presId="urn:microsoft.com/office/officeart/2005/8/layout/vList2"/>
    <dgm:cxn modelId="{B085C547-D232-4F10-90C5-21CFFBB10430}" type="presOf" srcId="{AC7F00C6-0816-4D92-AA5A-6B168BAAF604}" destId="{7163E839-2600-4410-BB71-9E14C4303654}" srcOrd="0" destOrd="0" presId="urn:microsoft.com/office/officeart/2005/8/layout/vList2"/>
    <dgm:cxn modelId="{8BA05B7C-1BD2-486A-91EF-F316E6F7F169}" srcId="{076679A3-31B3-4E33-942E-15BE09AA341A}" destId="{FAE219E3-DBCE-425C-A4A3-82654286A96D}" srcOrd="5" destOrd="0" parTransId="{EA639BA8-65DF-43B1-A4CB-E03B31F5B813}" sibTransId="{E28160B8-CF8B-4FE4-B741-DDEAE3A91FCA}"/>
    <dgm:cxn modelId="{917EB188-379E-410D-888F-909C328C5639}" srcId="{076679A3-31B3-4E33-942E-15BE09AA341A}" destId="{A7633F6D-5F6D-4C5B-AEAE-F986FB372ED2}" srcOrd="3" destOrd="0" parTransId="{A036C1C2-8F68-45FD-ABF4-E55ACB035B98}" sibTransId="{83BC0A23-E9CD-4259-A62F-AA64492E1B7B}"/>
    <dgm:cxn modelId="{F04F7B91-147C-4F46-BE81-772B48CF6348}" srcId="{076679A3-31B3-4E33-942E-15BE09AA341A}" destId="{AC7F00C6-0816-4D92-AA5A-6B168BAAF604}" srcOrd="2" destOrd="0" parTransId="{742B4991-2502-4A4F-80F7-0B33C5CBCE45}" sibTransId="{B0A6C005-9669-49F1-B7FB-64CB85A52CF8}"/>
    <dgm:cxn modelId="{FF90FC91-94B7-49C6-BF4E-EBF3758A03FB}" type="presOf" srcId="{FAE219E3-DBCE-425C-A4A3-82654286A96D}" destId="{81467CBD-EBC8-41D8-B75A-CBD925B77E3A}" srcOrd="0" destOrd="0" presId="urn:microsoft.com/office/officeart/2005/8/layout/vList2"/>
    <dgm:cxn modelId="{A5B8A59A-6F54-4099-8C58-70F42178015B}" srcId="{076679A3-31B3-4E33-942E-15BE09AA341A}" destId="{AD340A1D-FC2D-47BD-AAF6-43C75C52077F}" srcOrd="0" destOrd="0" parTransId="{F5CB915D-FEE1-4B93-A861-9AE393547B98}" sibTransId="{8BCAC56B-CDDE-48FB-A48D-38D0E2EAC615}"/>
    <dgm:cxn modelId="{460A4CAF-B7A6-4C74-BF2F-FA3533C06FE3}" srcId="{076679A3-31B3-4E33-942E-15BE09AA341A}" destId="{CA5E9CF9-62B8-4FA1-8A29-8B8122DDE34D}" srcOrd="1" destOrd="0" parTransId="{78B989EF-66A1-454F-BCD2-13FE6258E3BA}" sibTransId="{5790DE5C-F715-4330-8200-EA6ECC483EA1}"/>
    <dgm:cxn modelId="{487FA8CD-9582-44E7-91C4-C452271AF199}" type="presOf" srcId="{CA5E9CF9-62B8-4FA1-8A29-8B8122DDE34D}" destId="{8AF26D3F-7440-4979-885B-C58F52C2B5D3}" srcOrd="0" destOrd="0" presId="urn:microsoft.com/office/officeart/2005/8/layout/vList2"/>
    <dgm:cxn modelId="{0D6B5F7C-F588-4723-BA2A-B7C639928CF0}" type="presParOf" srcId="{D10EE60B-040F-498A-9A58-4636A980CBE7}" destId="{52724135-A374-4E1C-84B0-0F211647F2D2}" srcOrd="0" destOrd="0" presId="urn:microsoft.com/office/officeart/2005/8/layout/vList2"/>
    <dgm:cxn modelId="{A0A914A6-4381-4DBD-8FCB-77E4565F9990}" type="presParOf" srcId="{D10EE60B-040F-498A-9A58-4636A980CBE7}" destId="{2C18F839-2204-4885-AF43-7A9CF425855A}" srcOrd="1" destOrd="0" presId="urn:microsoft.com/office/officeart/2005/8/layout/vList2"/>
    <dgm:cxn modelId="{B3B2AE18-29E6-4699-B248-1376A8610E50}" type="presParOf" srcId="{D10EE60B-040F-498A-9A58-4636A980CBE7}" destId="{8AF26D3F-7440-4979-885B-C58F52C2B5D3}" srcOrd="2" destOrd="0" presId="urn:microsoft.com/office/officeart/2005/8/layout/vList2"/>
    <dgm:cxn modelId="{81DA35D4-D818-4B31-ACE3-5947421F8B61}" type="presParOf" srcId="{D10EE60B-040F-498A-9A58-4636A980CBE7}" destId="{FF65CDBD-C774-4553-953B-D6A7AC98E9D2}" srcOrd="3" destOrd="0" presId="urn:microsoft.com/office/officeart/2005/8/layout/vList2"/>
    <dgm:cxn modelId="{2513A46A-EAFE-45B1-9A34-CEAD7FC20334}" type="presParOf" srcId="{D10EE60B-040F-498A-9A58-4636A980CBE7}" destId="{7163E839-2600-4410-BB71-9E14C4303654}" srcOrd="4" destOrd="0" presId="urn:microsoft.com/office/officeart/2005/8/layout/vList2"/>
    <dgm:cxn modelId="{1F4F4937-98A3-4330-80A9-E3DEA9D2EF65}" type="presParOf" srcId="{D10EE60B-040F-498A-9A58-4636A980CBE7}" destId="{6DDB99FF-FF63-4518-BF7E-25B34D743171}" srcOrd="5" destOrd="0" presId="urn:microsoft.com/office/officeart/2005/8/layout/vList2"/>
    <dgm:cxn modelId="{88C1E2A9-3046-41EB-89DB-8F2924C72EA3}" type="presParOf" srcId="{D10EE60B-040F-498A-9A58-4636A980CBE7}" destId="{D97F2930-F3B0-4F38-AB54-790AE2D30472}" srcOrd="6" destOrd="0" presId="urn:microsoft.com/office/officeart/2005/8/layout/vList2"/>
    <dgm:cxn modelId="{48E8C22C-7FAB-4A71-8357-479AED36AC86}" type="presParOf" srcId="{D10EE60B-040F-498A-9A58-4636A980CBE7}" destId="{C8C808CC-57DA-4E82-AC6E-D08AB2AFF6D3}" srcOrd="7" destOrd="0" presId="urn:microsoft.com/office/officeart/2005/8/layout/vList2"/>
    <dgm:cxn modelId="{007F15F2-24F4-4845-A544-B864BD9F3B0B}" type="presParOf" srcId="{D10EE60B-040F-498A-9A58-4636A980CBE7}" destId="{A6EF94CC-6555-4B4D-BE8B-F9FE9CFF8995}" srcOrd="8" destOrd="0" presId="urn:microsoft.com/office/officeart/2005/8/layout/vList2"/>
    <dgm:cxn modelId="{D5AB7030-6D49-4637-A7BD-67FD82CDAAAE}" type="presParOf" srcId="{D10EE60B-040F-498A-9A58-4636A980CBE7}" destId="{D0A71DE5-6982-4359-98FE-FB2A4810BB52}" srcOrd="9" destOrd="0" presId="urn:microsoft.com/office/officeart/2005/8/layout/vList2"/>
    <dgm:cxn modelId="{92F0BE38-9B95-45ED-8723-88AB3777577E}" type="presParOf" srcId="{D10EE60B-040F-498A-9A58-4636A980CBE7}" destId="{81467CBD-EBC8-41D8-B75A-CBD925B77E3A}"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7B99F6-A2E8-463D-99C9-18F6D30AFBFE}" type="doc">
      <dgm:prSet loTypeId="urn:microsoft.com/office/officeart/2005/8/layout/vList2" loCatId="list" qsTypeId="urn:microsoft.com/office/officeart/2005/8/quickstyle/simple1#3" qsCatId="simple" csTypeId="urn:microsoft.com/office/officeart/2005/8/colors/accent1_2#2" csCatId="accent1"/>
      <dgm:spPr/>
      <dgm:t>
        <a:bodyPr/>
        <a:lstStyle/>
        <a:p>
          <a:endParaRPr lang="en-US"/>
        </a:p>
      </dgm:t>
    </dgm:pt>
    <dgm:pt modelId="{6411E53F-D1B0-4420-9587-840659FF8BA3}">
      <dgm:prSet/>
      <dgm:spPr/>
      <dgm:t>
        <a:bodyPr/>
        <a:lstStyle/>
        <a:p>
          <a:r>
            <a:rPr lang="en-GB"/>
            <a:t>Class reading books – opportunities to read daily</a:t>
          </a:r>
          <a:endParaRPr lang="en-US"/>
        </a:p>
      </dgm:t>
    </dgm:pt>
    <dgm:pt modelId="{5CCC171B-434F-485B-BF43-6C4DA0AD7314}" type="parTrans" cxnId="{BF838746-DD51-4DF7-A810-F53F43441597}">
      <dgm:prSet/>
      <dgm:spPr/>
      <dgm:t>
        <a:bodyPr/>
        <a:lstStyle/>
        <a:p>
          <a:endParaRPr lang="en-US"/>
        </a:p>
      </dgm:t>
    </dgm:pt>
    <dgm:pt modelId="{A05AD889-97CF-40B7-AB54-F4A73C07E126}" type="sibTrans" cxnId="{BF838746-DD51-4DF7-A810-F53F43441597}">
      <dgm:prSet/>
      <dgm:spPr/>
      <dgm:t>
        <a:bodyPr/>
        <a:lstStyle/>
        <a:p>
          <a:endParaRPr lang="en-US"/>
        </a:p>
      </dgm:t>
    </dgm:pt>
    <dgm:pt modelId="{317293CA-D07C-4907-93EF-F7DEBAFABFBD}">
      <dgm:prSet/>
      <dgm:spPr/>
      <dgm:t>
        <a:bodyPr/>
        <a:lstStyle/>
        <a:p>
          <a:r>
            <a:rPr lang="en-GB"/>
            <a:t>Home reading books – read regularly and complete reading record – children are welcome to sign – if you could occasionally comment in it, to show you are sharing reading with them that would be great.</a:t>
          </a:r>
          <a:endParaRPr lang="en-US"/>
        </a:p>
      </dgm:t>
    </dgm:pt>
    <dgm:pt modelId="{5DCC82C4-091E-432E-BCDD-D42389DFF249}" type="parTrans" cxnId="{8C6CF3BC-D48A-4590-B828-033D5768A57A}">
      <dgm:prSet/>
      <dgm:spPr/>
      <dgm:t>
        <a:bodyPr/>
        <a:lstStyle/>
        <a:p>
          <a:endParaRPr lang="en-US"/>
        </a:p>
      </dgm:t>
    </dgm:pt>
    <dgm:pt modelId="{39F5FE0D-7528-48BE-A019-E43393D6980E}" type="sibTrans" cxnId="{8C6CF3BC-D48A-4590-B828-033D5768A57A}">
      <dgm:prSet/>
      <dgm:spPr/>
      <dgm:t>
        <a:bodyPr/>
        <a:lstStyle/>
        <a:p>
          <a:endParaRPr lang="en-US"/>
        </a:p>
      </dgm:t>
    </dgm:pt>
    <dgm:pt modelId="{82B48C0E-40A9-4EE3-8D67-AB17C7D21835}">
      <dgm:prSet/>
      <dgm:spPr/>
      <dgm:t>
        <a:bodyPr/>
        <a:lstStyle/>
        <a:p>
          <a:r>
            <a:rPr lang="en-GB"/>
            <a:t>Guided reading – 4 times per week – work on many different reading skills including understanding and inference.</a:t>
          </a:r>
          <a:endParaRPr lang="en-US"/>
        </a:p>
      </dgm:t>
    </dgm:pt>
    <dgm:pt modelId="{504A1EEC-17DE-4AB6-8BC5-7004E52194E6}" type="parTrans" cxnId="{07C9CB1D-9D2B-4A26-985D-20FADF26920F}">
      <dgm:prSet/>
      <dgm:spPr/>
      <dgm:t>
        <a:bodyPr/>
        <a:lstStyle/>
        <a:p>
          <a:endParaRPr lang="en-US"/>
        </a:p>
      </dgm:t>
    </dgm:pt>
    <dgm:pt modelId="{3B3AB074-15B2-45C6-A696-A561A7877E56}" type="sibTrans" cxnId="{07C9CB1D-9D2B-4A26-985D-20FADF26920F}">
      <dgm:prSet/>
      <dgm:spPr/>
      <dgm:t>
        <a:bodyPr/>
        <a:lstStyle/>
        <a:p>
          <a:endParaRPr lang="en-US"/>
        </a:p>
      </dgm:t>
    </dgm:pt>
    <dgm:pt modelId="{E4843DD0-D3E5-4E8F-837B-78EFEC61C7CA}">
      <dgm:prSet/>
      <dgm:spPr/>
      <dgm:t>
        <a:bodyPr/>
        <a:lstStyle/>
        <a:p>
          <a:r>
            <a:rPr lang="en-GB"/>
            <a:t>Comprehension skills – sets of questions to complete in class regarding a book that they have read.</a:t>
          </a:r>
          <a:endParaRPr lang="en-US"/>
        </a:p>
      </dgm:t>
    </dgm:pt>
    <dgm:pt modelId="{5FE9DED4-E9D7-4E60-9732-E8B1213BFFC7}" type="parTrans" cxnId="{3D4C9DB1-97D3-4678-8EFD-C7FEA2B54C3E}">
      <dgm:prSet/>
      <dgm:spPr/>
      <dgm:t>
        <a:bodyPr/>
        <a:lstStyle/>
        <a:p>
          <a:endParaRPr lang="en-US"/>
        </a:p>
      </dgm:t>
    </dgm:pt>
    <dgm:pt modelId="{CCE2398F-580B-4D4A-B313-DDF951D1C855}" type="sibTrans" cxnId="{3D4C9DB1-97D3-4678-8EFD-C7FEA2B54C3E}">
      <dgm:prSet/>
      <dgm:spPr/>
      <dgm:t>
        <a:bodyPr/>
        <a:lstStyle/>
        <a:p>
          <a:endParaRPr lang="en-US"/>
        </a:p>
      </dgm:t>
    </dgm:pt>
    <dgm:pt modelId="{8B83D201-0F83-475F-B113-8397301315C0}" type="pres">
      <dgm:prSet presAssocID="{CF7B99F6-A2E8-463D-99C9-18F6D30AFBFE}" presName="linear" presStyleCnt="0">
        <dgm:presLayoutVars>
          <dgm:animLvl val="lvl"/>
          <dgm:resizeHandles val="exact"/>
        </dgm:presLayoutVars>
      </dgm:prSet>
      <dgm:spPr/>
    </dgm:pt>
    <dgm:pt modelId="{C8ECE004-BE35-4928-A116-EC52E574CF5D}" type="pres">
      <dgm:prSet presAssocID="{6411E53F-D1B0-4420-9587-840659FF8BA3}" presName="parentText" presStyleLbl="node1" presStyleIdx="0" presStyleCnt="4">
        <dgm:presLayoutVars>
          <dgm:chMax val="0"/>
          <dgm:bulletEnabled val="1"/>
        </dgm:presLayoutVars>
      </dgm:prSet>
      <dgm:spPr/>
    </dgm:pt>
    <dgm:pt modelId="{6ED5A949-E398-48A9-B7F9-BE34597E440F}" type="pres">
      <dgm:prSet presAssocID="{A05AD889-97CF-40B7-AB54-F4A73C07E126}" presName="spacer" presStyleCnt="0"/>
      <dgm:spPr/>
    </dgm:pt>
    <dgm:pt modelId="{CAFFFC40-4A99-4CA2-9EFA-ECE9EBCD73B4}" type="pres">
      <dgm:prSet presAssocID="{317293CA-D07C-4907-93EF-F7DEBAFABFBD}" presName="parentText" presStyleLbl="node1" presStyleIdx="1" presStyleCnt="4">
        <dgm:presLayoutVars>
          <dgm:chMax val="0"/>
          <dgm:bulletEnabled val="1"/>
        </dgm:presLayoutVars>
      </dgm:prSet>
      <dgm:spPr/>
    </dgm:pt>
    <dgm:pt modelId="{1CAC0DC1-7818-46F5-870D-C9820DD3A052}" type="pres">
      <dgm:prSet presAssocID="{39F5FE0D-7528-48BE-A019-E43393D6980E}" presName="spacer" presStyleCnt="0"/>
      <dgm:spPr/>
    </dgm:pt>
    <dgm:pt modelId="{B3465D22-4720-4907-A2A2-E0F82C6CC816}" type="pres">
      <dgm:prSet presAssocID="{82B48C0E-40A9-4EE3-8D67-AB17C7D21835}" presName="parentText" presStyleLbl="node1" presStyleIdx="2" presStyleCnt="4">
        <dgm:presLayoutVars>
          <dgm:chMax val="0"/>
          <dgm:bulletEnabled val="1"/>
        </dgm:presLayoutVars>
      </dgm:prSet>
      <dgm:spPr/>
    </dgm:pt>
    <dgm:pt modelId="{12ACF557-F34A-412E-97CB-A839EC250A6D}" type="pres">
      <dgm:prSet presAssocID="{3B3AB074-15B2-45C6-A696-A561A7877E56}" presName="spacer" presStyleCnt="0"/>
      <dgm:spPr/>
    </dgm:pt>
    <dgm:pt modelId="{6FA53A16-82A3-41DA-B8D2-581CB6E6B2A2}" type="pres">
      <dgm:prSet presAssocID="{E4843DD0-D3E5-4E8F-837B-78EFEC61C7CA}" presName="parentText" presStyleLbl="node1" presStyleIdx="3" presStyleCnt="4">
        <dgm:presLayoutVars>
          <dgm:chMax val="0"/>
          <dgm:bulletEnabled val="1"/>
        </dgm:presLayoutVars>
      </dgm:prSet>
      <dgm:spPr/>
    </dgm:pt>
  </dgm:ptLst>
  <dgm:cxnLst>
    <dgm:cxn modelId="{07C9CB1D-9D2B-4A26-985D-20FADF26920F}" srcId="{CF7B99F6-A2E8-463D-99C9-18F6D30AFBFE}" destId="{82B48C0E-40A9-4EE3-8D67-AB17C7D21835}" srcOrd="2" destOrd="0" parTransId="{504A1EEC-17DE-4AB6-8BC5-7004E52194E6}" sibTransId="{3B3AB074-15B2-45C6-A696-A561A7877E56}"/>
    <dgm:cxn modelId="{76E04C34-9C30-4120-A13A-99F7F6B61A63}" type="presOf" srcId="{CF7B99F6-A2E8-463D-99C9-18F6D30AFBFE}" destId="{8B83D201-0F83-475F-B113-8397301315C0}" srcOrd="0" destOrd="0" presId="urn:microsoft.com/office/officeart/2005/8/layout/vList2"/>
    <dgm:cxn modelId="{BF838746-DD51-4DF7-A810-F53F43441597}" srcId="{CF7B99F6-A2E8-463D-99C9-18F6D30AFBFE}" destId="{6411E53F-D1B0-4420-9587-840659FF8BA3}" srcOrd="0" destOrd="0" parTransId="{5CCC171B-434F-485B-BF43-6C4DA0AD7314}" sibTransId="{A05AD889-97CF-40B7-AB54-F4A73C07E126}"/>
    <dgm:cxn modelId="{E2A9955A-8621-456A-84FF-627F380E4403}" type="presOf" srcId="{82B48C0E-40A9-4EE3-8D67-AB17C7D21835}" destId="{B3465D22-4720-4907-A2A2-E0F82C6CC816}" srcOrd="0" destOrd="0" presId="urn:microsoft.com/office/officeart/2005/8/layout/vList2"/>
    <dgm:cxn modelId="{3D4C9DB1-97D3-4678-8EFD-C7FEA2B54C3E}" srcId="{CF7B99F6-A2E8-463D-99C9-18F6D30AFBFE}" destId="{E4843DD0-D3E5-4E8F-837B-78EFEC61C7CA}" srcOrd="3" destOrd="0" parTransId="{5FE9DED4-E9D7-4E60-9732-E8B1213BFFC7}" sibTransId="{CCE2398F-580B-4D4A-B313-DDF951D1C855}"/>
    <dgm:cxn modelId="{8C6CF3BC-D48A-4590-B828-033D5768A57A}" srcId="{CF7B99F6-A2E8-463D-99C9-18F6D30AFBFE}" destId="{317293CA-D07C-4907-93EF-F7DEBAFABFBD}" srcOrd="1" destOrd="0" parTransId="{5DCC82C4-091E-432E-BCDD-D42389DFF249}" sibTransId="{39F5FE0D-7528-48BE-A019-E43393D6980E}"/>
    <dgm:cxn modelId="{1DB21FC9-F51A-48BF-B5B6-5E76BCCF6FD1}" type="presOf" srcId="{6411E53F-D1B0-4420-9587-840659FF8BA3}" destId="{C8ECE004-BE35-4928-A116-EC52E574CF5D}" srcOrd="0" destOrd="0" presId="urn:microsoft.com/office/officeart/2005/8/layout/vList2"/>
    <dgm:cxn modelId="{7833E0D4-DC87-4C3E-BFD1-AEF5A8C16760}" type="presOf" srcId="{317293CA-D07C-4907-93EF-F7DEBAFABFBD}" destId="{CAFFFC40-4A99-4CA2-9EFA-ECE9EBCD73B4}" srcOrd="0" destOrd="0" presId="urn:microsoft.com/office/officeart/2005/8/layout/vList2"/>
    <dgm:cxn modelId="{6AD36CEE-4472-4894-9DE3-5B720779128A}" type="presOf" srcId="{E4843DD0-D3E5-4E8F-837B-78EFEC61C7CA}" destId="{6FA53A16-82A3-41DA-B8D2-581CB6E6B2A2}" srcOrd="0" destOrd="0" presId="urn:microsoft.com/office/officeart/2005/8/layout/vList2"/>
    <dgm:cxn modelId="{77EEA330-F5B1-4D47-8F0D-9179070D05A2}" type="presParOf" srcId="{8B83D201-0F83-475F-B113-8397301315C0}" destId="{C8ECE004-BE35-4928-A116-EC52E574CF5D}" srcOrd="0" destOrd="0" presId="urn:microsoft.com/office/officeart/2005/8/layout/vList2"/>
    <dgm:cxn modelId="{0C607117-BECD-4EAC-BE07-62F31376FAED}" type="presParOf" srcId="{8B83D201-0F83-475F-B113-8397301315C0}" destId="{6ED5A949-E398-48A9-B7F9-BE34597E440F}" srcOrd="1" destOrd="0" presId="urn:microsoft.com/office/officeart/2005/8/layout/vList2"/>
    <dgm:cxn modelId="{349EEA91-1AC4-43F1-AE6B-129C2859B995}" type="presParOf" srcId="{8B83D201-0F83-475F-B113-8397301315C0}" destId="{CAFFFC40-4A99-4CA2-9EFA-ECE9EBCD73B4}" srcOrd="2" destOrd="0" presId="urn:microsoft.com/office/officeart/2005/8/layout/vList2"/>
    <dgm:cxn modelId="{4A78BC0D-3659-40D6-A76C-59ADAC1D0EF4}" type="presParOf" srcId="{8B83D201-0F83-475F-B113-8397301315C0}" destId="{1CAC0DC1-7818-46F5-870D-C9820DD3A052}" srcOrd="3" destOrd="0" presId="urn:microsoft.com/office/officeart/2005/8/layout/vList2"/>
    <dgm:cxn modelId="{82E340F6-4CED-42D9-BD30-AA2192E12DBC}" type="presParOf" srcId="{8B83D201-0F83-475F-B113-8397301315C0}" destId="{B3465D22-4720-4907-A2A2-E0F82C6CC816}" srcOrd="4" destOrd="0" presId="urn:microsoft.com/office/officeart/2005/8/layout/vList2"/>
    <dgm:cxn modelId="{22AAC7DE-7D05-4FFD-9DA4-A6E307084AD1}" type="presParOf" srcId="{8B83D201-0F83-475F-B113-8397301315C0}" destId="{12ACF557-F34A-412E-97CB-A839EC250A6D}" srcOrd="5" destOrd="0" presId="urn:microsoft.com/office/officeart/2005/8/layout/vList2"/>
    <dgm:cxn modelId="{9B9F7122-017A-4508-91B5-7212B5920F40}" type="presParOf" srcId="{8B83D201-0F83-475F-B113-8397301315C0}" destId="{6FA53A16-82A3-41DA-B8D2-581CB6E6B2A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3B048B-97E9-4A4B-8056-5689A5D583B7}" type="doc">
      <dgm:prSet loTypeId="urn:microsoft.com/office/officeart/2005/8/layout/vList2" loCatId="list" qsTypeId="urn:microsoft.com/office/officeart/2005/8/quickstyle/simple1#24" qsCatId="simple" csTypeId="urn:microsoft.com/office/officeart/2005/8/colors/accent1_2#23" csCatId="accent1"/>
      <dgm:spPr/>
      <dgm:t>
        <a:bodyPr/>
        <a:lstStyle/>
        <a:p>
          <a:endParaRPr lang="en-US"/>
        </a:p>
      </dgm:t>
    </dgm:pt>
    <dgm:pt modelId="{84FD396A-4860-4405-AB98-5BFD1459E0AF}">
      <dgm:prSet/>
      <dgm:spPr/>
      <dgm:t>
        <a:bodyPr/>
        <a:lstStyle/>
        <a:p>
          <a:r>
            <a:rPr lang="en-GB"/>
            <a:t>New and just introduced to the children in the last couple of days.</a:t>
          </a:r>
          <a:endParaRPr lang="en-US"/>
        </a:p>
      </dgm:t>
    </dgm:pt>
    <dgm:pt modelId="{DA1CBEA0-971F-49D2-A80B-D81937868DC3}" type="parTrans" cxnId="{76D8FE8C-C2D2-4FFF-84F5-E8B1195958CC}">
      <dgm:prSet/>
      <dgm:spPr/>
      <dgm:t>
        <a:bodyPr/>
        <a:lstStyle/>
        <a:p>
          <a:endParaRPr lang="en-US"/>
        </a:p>
      </dgm:t>
    </dgm:pt>
    <dgm:pt modelId="{338C0751-8CC5-4957-A6FD-A2504D36A776}" type="sibTrans" cxnId="{76D8FE8C-C2D2-4FFF-84F5-E8B1195958CC}">
      <dgm:prSet/>
      <dgm:spPr/>
      <dgm:t>
        <a:bodyPr/>
        <a:lstStyle/>
        <a:p>
          <a:endParaRPr lang="en-US"/>
        </a:p>
      </dgm:t>
    </dgm:pt>
    <dgm:pt modelId="{550D5947-3CEA-4E86-A3F2-342750E0F2F1}">
      <dgm:prSet/>
      <dgm:spPr/>
      <dgm:t>
        <a:bodyPr/>
        <a:lstStyle/>
        <a:p>
          <a:r>
            <a:rPr lang="en-GB"/>
            <a:t>5 teams – which are habitats – Rainforest, Desert, Grassland, Tundra and Mountains.</a:t>
          </a:r>
          <a:endParaRPr lang="en-US"/>
        </a:p>
      </dgm:t>
    </dgm:pt>
    <dgm:pt modelId="{6ACE0609-B028-446E-972E-81E4326C40FF}" type="parTrans" cxnId="{54D40D47-872D-432F-9420-89CE4E0C9B06}">
      <dgm:prSet/>
      <dgm:spPr/>
      <dgm:t>
        <a:bodyPr/>
        <a:lstStyle/>
        <a:p>
          <a:endParaRPr lang="en-US"/>
        </a:p>
      </dgm:t>
    </dgm:pt>
    <dgm:pt modelId="{AD1D10CE-2DC3-4F1D-B910-576B2B4C6D45}" type="sibTrans" cxnId="{54D40D47-872D-432F-9420-89CE4E0C9B06}">
      <dgm:prSet/>
      <dgm:spPr/>
      <dgm:t>
        <a:bodyPr/>
        <a:lstStyle/>
        <a:p>
          <a:endParaRPr lang="en-US"/>
        </a:p>
      </dgm:t>
    </dgm:pt>
    <dgm:pt modelId="{99FD5FDB-BA91-46A3-B6C7-F652A57ACEFA}">
      <dgm:prSet/>
      <dgm:spPr/>
      <dgm:t>
        <a:bodyPr/>
        <a:lstStyle/>
        <a:p>
          <a:r>
            <a:rPr lang="en-GB"/>
            <a:t>Work as a team throughout school to collect cubes.</a:t>
          </a:r>
          <a:endParaRPr lang="en-US"/>
        </a:p>
      </dgm:t>
    </dgm:pt>
    <dgm:pt modelId="{83DAAF9D-1B89-495D-A837-33E490FEA0D6}" type="parTrans" cxnId="{E60E8482-2FC0-4B5B-BDE3-DA445DC74F77}">
      <dgm:prSet/>
      <dgm:spPr/>
      <dgm:t>
        <a:bodyPr/>
        <a:lstStyle/>
        <a:p>
          <a:endParaRPr lang="en-US"/>
        </a:p>
      </dgm:t>
    </dgm:pt>
    <dgm:pt modelId="{EFEE8594-A813-49DE-BE1A-F321DB7FD581}" type="sibTrans" cxnId="{E60E8482-2FC0-4B5B-BDE3-DA445DC74F77}">
      <dgm:prSet/>
      <dgm:spPr/>
      <dgm:t>
        <a:bodyPr/>
        <a:lstStyle/>
        <a:p>
          <a:endParaRPr lang="en-US"/>
        </a:p>
      </dgm:t>
    </dgm:pt>
    <dgm:pt modelId="{D41C31C2-3EFB-444A-B6AE-FD63F9D3F171}">
      <dgm:prSet/>
      <dgm:spPr/>
      <dgm:t>
        <a:bodyPr/>
        <a:lstStyle/>
        <a:p>
          <a:r>
            <a:rPr lang="en-GB"/>
            <a:t>Move around a cyclindrical track in steps of 100. When they reach a new habitat (every 5oo cubes) they win a reward.</a:t>
          </a:r>
          <a:endParaRPr lang="en-US"/>
        </a:p>
      </dgm:t>
    </dgm:pt>
    <dgm:pt modelId="{054906BD-3B90-4726-A353-CCA7BC94AEC5}" type="parTrans" cxnId="{1D345F55-BCBE-4B2E-8BD9-9F9A11A4ABB1}">
      <dgm:prSet/>
      <dgm:spPr/>
      <dgm:t>
        <a:bodyPr/>
        <a:lstStyle/>
        <a:p>
          <a:endParaRPr lang="en-US"/>
        </a:p>
      </dgm:t>
    </dgm:pt>
    <dgm:pt modelId="{48AE765A-EEF3-4530-AECA-3C23DB58E127}" type="sibTrans" cxnId="{1D345F55-BCBE-4B2E-8BD9-9F9A11A4ABB1}">
      <dgm:prSet/>
      <dgm:spPr/>
      <dgm:t>
        <a:bodyPr/>
        <a:lstStyle/>
        <a:p>
          <a:endParaRPr lang="en-US"/>
        </a:p>
      </dgm:t>
    </dgm:pt>
    <dgm:pt modelId="{3338F037-9B04-426F-A3E9-9E125399A3FF}">
      <dgm:prSet/>
      <dgm:spPr/>
      <dgm:t>
        <a:bodyPr/>
        <a:lstStyle/>
        <a:p>
          <a:r>
            <a:rPr lang="en-GB"/>
            <a:t>Rewards – hot chocolate, ice pop, computer time, special playtime with equipment, non-uniform day, mini disco in the hall.</a:t>
          </a:r>
          <a:endParaRPr lang="en-US"/>
        </a:p>
      </dgm:t>
    </dgm:pt>
    <dgm:pt modelId="{B1CA9BD0-8C71-4683-B39F-4870DFA0FFA5}" type="parTrans" cxnId="{99310AC5-AE48-4454-B33C-1439AB605C23}">
      <dgm:prSet/>
      <dgm:spPr/>
      <dgm:t>
        <a:bodyPr/>
        <a:lstStyle/>
        <a:p>
          <a:endParaRPr lang="en-US"/>
        </a:p>
      </dgm:t>
    </dgm:pt>
    <dgm:pt modelId="{F47DDA5F-150C-4658-BE15-F0C765A6758A}" type="sibTrans" cxnId="{99310AC5-AE48-4454-B33C-1439AB605C23}">
      <dgm:prSet/>
      <dgm:spPr/>
      <dgm:t>
        <a:bodyPr/>
        <a:lstStyle/>
        <a:p>
          <a:endParaRPr lang="en-US"/>
        </a:p>
      </dgm:t>
    </dgm:pt>
    <dgm:pt modelId="{2786103A-1AE8-424A-8AD9-D03346DDBE0C}" type="pres">
      <dgm:prSet presAssocID="{AD3B048B-97E9-4A4B-8056-5689A5D583B7}" presName="linear" presStyleCnt="0">
        <dgm:presLayoutVars>
          <dgm:animLvl val="lvl"/>
          <dgm:resizeHandles val="exact"/>
        </dgm:presLayoutVars>
      </dgm:prSet>
      <dgm:spPr/>
    </dgm:pt>
    <dgm:pt modelId="{AB38CF9D-9E38-45B0-BFD1-FD1477E88D0C}" type="pres">
      <dgm:prSet presAssocID="{84FD396A-4860-4405-AB98-5BFD1459E0AF}" presName="parentText" presStyleLbl="node1" presStyleIdx="0" presStyleCnt="5">
        <dgm:presLayoutVars>
          <dgm:chMax val="0"/>
          <dgm:bulletEnabled val="1"/>
        </dgm:presLayoutVars>
      </dgm:prSet>
      <dgm:spPr/>
    </dgm:pt>
    <dgm:pt modelId="{9E03841D-3FB3-4D5F-81CE-C87CE473B198}" type="pres">
      <dgm:prSet presAssocID="{338C0751-8CC5-4957-A6FD-A2504D36A776}" presName="spacer" presStyleCnt="0"/>
      <dgm:spPr/>
    </dgm:pt>
    <dgm:pt modelId="{10A63721-2509-413F-9A50-02FAE1D9A63C}" type="pres">
      <dgm:prSet presAssocID="{550D5947-3CEA-4E86-A3F2-342750E0F2F1}" presName="parentText" presStyleLbl="node1" presStyleIdx="1" presStyleCnt="5">
        <dgm:presLayoutVars>
          <dgm:chMax val="0"/>
          <dgm:bulletEnabled val="1"/>
        </dgm:presLayoutVars>
      </dgm:prSet>
      <dgm:spPr/>
    </dgm:pt>
    <dgm:pt modelId="{96C61527-5B74-46CB-9A99-3FDF8A68D6BD}" type="pres">
      <dgm:prSet presAssocID="{AD1D10CE-2DC3-4F1D-B910-576B2B4C6D45}" presName="spacer" presStyleCnt="0"/>
      <dgm:spPr/>
    </dgm:pt>
    <dgm:pt modelId="{3A126F5D-DCB4-44C2-B182-BD74AF332E71}" type="pres">
      <dgm:prSet presAssocID="{99FD5FDB-BA91-46A3-B6C7-F652A57ACEFA}" presName="parentText" presStyleLbl="node1" presStyleIdx="2" presStyleCnt="5">
        <dgm:presLayoutVars>
          <dgm:chMax val="0"/>
          <dgm:bulletEnabled val="1"/>
        </dgm:presLayoutVars>
      </dgm:prSet>
      <dgm:spPr/>
    </dgm:pt>
    <dgm:pt modelId="{02B34C80-A278-4343-ADEB-A96338E275F7}" type="pres">
      <dgm:prSet presAssocID="{EFEE8594-A813-49DE-BE1A-F321DB7FD581}" presName="spacer" presStyleCnt="0"/>
      <dgm:spPr/>
    </dgm:pt>
    <dgm:pt modelId="{1852547A-23C1-48F8-87F0-FDCFB53F3AD6}" type="pres">
      <dgm:prSet presAssocID="{D41C31C2-3EFB-444A-B6AE-FD63F9D3F171}" presName="parentText" presStyleLbl="node1" presStyleIdx="3" presStyleCnt="5">
        <dgm:presLayoutVars>
          <dgm:chMax val="0"/>
          <dgm:bulletEnabled val="1"/>
        </dgm:presLayoutVars>
      </dgm:prSet>
      <dgm:spPr/>
    </dgm:pt>
    <dgm:pt modelId="{0772F8AF-C860-44A5-8105-1B6B845207C3}" type="pres">
      <dgm:prSet presAssocID="{48AE765A-EEF3-4530-AECA-3C23DB58E127}" presName="spacer" presStyleCnt="0"/>
      <dgm:spPr/>
    </dgm:pt>
    <dgm:pt modelId="{5BFFE5BF-A9FB-405F-9C5B-2344B0980025}" type="pres">
      <dgm:prSet presAssocID="{3338F037-9B04-426F-A3E9-9E125399A3FF}" presName="parentText" presStyleLbl="node1" presStyleIdx="4" presStyleCnt="5">
        <dgm:presLayoutVars>
          <dgm:chMax val="0"/>
          <dgm:bulletEnabled val="1"/>
        </dgm:presLayoutVars>
      </dgm:prSet>
      <dgm:spPr/>
    </dgm:pt>
  </dgm:ptLst>
  <dgm:cxnLst>
    <dgm:cxn modelId="{56CDA026-DF1A-48DF-AD93-5CB7C4F83120}" type="presOf" srcId="{AD3B048B-97E9-4A4B-8056-5689A5D583B7}" destId="{2786103A-1AE8-424A-8AD9-D03346DDBE0C}" srcOrd="0" destOrd="0" presId="urn:microsoft.com/office/officeart/2005/8/layout/vList2"/>
    <dgm:cxn modelId="{54D40D47-872D-432F-9420-89CE4E0C9B06}" srcId="{AD3B048B-97E9-4A4B-8056-5689A5D583B7}" destId="{550D5947-3CEA-4E86-A3F2-342750E0F2F1}" srcOrd="1" destOrd="0" parTransId="{6ACE0609-B028-446E-972E-81E4326C40FF}" sibTransId="{AD1D10CE-2DC3-4F1D-B910-576B2B4C6D45}"/>
    <dgm:cxn modelId="{D6F60550-B495-45BF-8915-EFDAC20CBCB8}" type="presOf" srcId="{99FD5FDB-BA91-46A3-B6C7-F652A57ACEFA}" destId="{3A126F5D-DCB4-44C2-B182-BD74AF332E71}" srcOrd="0" destOrd="0" presId="urn:microsoft.com/office/officeart/2005/8/layout/vList2"/>
    <dgm:cxn modelId="{1D345F55-BCBE-4B2E-8BD9-9F9A11A4ABB1}" srcId="{AD3B048B-97E9-4A4B-8056-5689A5D583B7}" destId="{D41C31C2-3EFB-444A-B6AE-FD63F9D3F171}" srcOrd="3" destOrd="0" parTransId="{054906BD-3B90-4726-A353-CCA7BC94AEC5}" sibTransId="{48AE765A-EEF3-4530-AECA-3C23DB58E127}"/>
    <dgm:cxn modelId="{E60E8482-2FC0-4B5B-BDE3-DA445DC74F77}" srcId="{AD3B048B-97E9-4A4B-8056-5689A5D583B7}" destId="{99FD5FDB-BA91-46A3-B6C7-F652A57ACEFA}" srcOrd="2" destOrd="0" parTransId="{83DAAF9D-1B89-495D-A837-33E490FEA0D6}" sibTransId="{EFEE8594-A813-49DE-BE1A-F321DB7FD581}"/>
    <dgm:cxn modelId="{76D8FE8C-C2D2-4FFF-84F5-E8B1195958CC}" srcId="{AD3B048B-97E9-4A4B-8056-5689A5D583B7}" destId="{84FD396A-4860-4405-AB98-5BFD1459E0AF}" srcOrd="0" destOrd="0" parTransId="{DA1CBEA0-971F-49D2-A80B-D81937868DC3}" sibTransId="{338C0751-8CC5-4957-A6FD-A2504D36A776}"/>
    <dgm:cxn modelId="{F9C85494-0574-467D-A472-5E8B990F0E7E}" type="presOf" srcId="{D41C31C2-3EFB-444A-B6AE-FD63F9D3F171}" destId="{1852547A-23C1-48F8-87F0-FDCFB53F3AD6}" srcOrd="0" destOrd="0" presId="urn:microsoft.com/office/officeart/2005/8/layout/vList2"/>
    <dgm:cxn modelId="{1BF6DCC1-1BFE-4FA1-AF21-D306EB09C1AA}" type="presOf" srcId="{550D5947-3CEA-4E86-A3F2-342750E0F2F1}" destId="{10A63721-2509-413F-9A50-02FAE1D9A63C}" srcOrd="0" destOrd="0" presId="urn:microsoft.com/office/officeart/2005/8/layout/vList2"/>
    <dgm:cxn modelId="{99310AC5-AE48-4454-B33C-1439AB605C23}" srcId="{AD3B048B-97E9-4A4B-8056-5689A5D583B7}" destId="{3338F037-9B04-426F-A3E9-9E125399A3FF}" srcOrd="4" destOrd="0" parTransId="{B1CA9BD0-8C71-4683-B39F-4870DFA0FFA5}" sibTransId="{F47DDA5F-150C-4658-BE15-F0C765A6758A}"/>
    <dgm:cxn modelId="{4B4534F4-9544-4EA2-BE60-47AA104A01C5}" type="presOf" srcId="{3338F037-9B04-426F-A3E9-9E125399A3FF}" destId="{5BFFE5BF-A9FB-405F-9C5B-2344B0980025}" srcOrd="0" destOrd="0" presId="urn:microsoft.com/office/officeart/2005/8/layout/vList2"/>
    <dgm:cxn modelId="{7E4339FC-B2D4-4813-99AC-918EF2C5C841}" type="presOf" srcId="{84FD396A-4860-4405-AB98-5BFD1459E0AF}" destId="{AB38CF9D-9E38-45B0-BFD1-FD1477E88D0C}" srcOrd="0" destOrd="0" presId="urn:microsoft.com/office/officeart/2005/8/layout/vList2"/>
    <dgm:cxn modelId="{73DE43A6-DBF2-43BF-8BBC-E88FB560E2DC}" type="presParOf" srcId="{2786103A-1AE8-424A-8AD9-D03346DDBE0C}" destId="{AB38CF9D-9E38-45B0-BFD1-FD1477E88D0C}" srcOrd="0" destOrd="0" presId="urn:microsoft.com/office/officeart/2005/8/layout/vList2"/>
    <dgm:cxn modelId="{789B3E7C-636B-4345-AB1D-4F0E4EFF9DE7}" type="presParOf" srcId="{2786103A-1AE8-424A-8AD9-D03346DDBE0C}" destId="{9E03841D-3FB3-4D5F-81CE-C87CE473B198}" srcOrd="1" destOrd="0" presId="urn:microsoft.com/office/officeart/2005/8/layout/vList2"/>
    <dgm:cxn modelId="{E755A29A-D1D0-4C27-9F06-75AE9B778410}" type="presParOf" srcId="{2786103A-1AE8-424A-8AD9-D03346DDBE0C}" destId="{10A63721-2509-413F-9A50-02FAE1D9A63C}" srcOrd="2" destOrd="0" presId="urn:microsoft.com/office/officeart/2005/8/layout/vList2"/>
    <dgm:cxn modelId="{95B72A54-04B6-4DF3-9A0D-31530E350523}" type="presParOf" srcId="{2786103A-1AE8-424A-8AD9-D03346DDBE0C}" destId="{96C61527-5B74-46CB-9A99-3FDF8A68D6BD}" srcOrd="3" destOrd="0" presId="urn:microsoft.com/office/officeart/2005/8/layout/vList2"/>
    <dgm:cxn modelId="{A5D25E00-543C-4B3D-BDB6-7D1FBC513759}" type="presParOf" srcId="{2786103A-1AE8-424A-8AD9-D03346DDBE0C}" destId="{3A126F5D-DCB4-44C2-B182-BD74AF332E71}" srcOrd="4" destOrd="0" presId="urn:microsoft.com/office/officeart/2005/8/layout/vList2"/>
    <dgm:cxn modelId="{39D9BC19-5A30-402E-8792-EBF6939196B1}" type="presParOf" srcId="{2786103A-1AE8-424A-8AD9-D03346DDBE0C}" destId="{02B34C80-A278-4343-ADEB-A96338E275F7}" srcOrd="5" destOrd="0" presId="urn:microsoft.com/office/officeart/2005/8/layout/vList2"/>
    <dgm:cxn modelId="{53634CF2-9A69-4ECE-A258-E1B6562F6287}" type="presParOf" srcId="{2786103A-1AE8-424A-8AD9-D03346DDBE0C}" destId="{1852547A-23C1-48F8-87F0-FDCFB53F3AD6}" srcOrd="6" destOrd="0" presId="urn:microsoft.com/office/officeart/2005/8/layout/vList2"/>
    <dgm:cxn modelId="{98DE7ABE-C8C0-41EC-A2E4-A590E0FBC46F}" type="presParOf" srcId="{2786103A-1AE8-424A-8AD9-D03346DDBE0C}" destId="{0772F8AF-C860-44A5-8105-1B6B845207C3}" srcOrd="7" destOrd="0" presId="urn:microsoft.com/office/officeart/2005/8/layout/vList2"/>
    <dgm:cxn modelId="{917C4DFD-9314-416B-815C-B659F2F4D210}" type="presParOf" srcId="{2786103A-1AE8-424A-8AD9-D03346DDBE0C}" destId="{5BFFE5BF-A9FB-405F-9C5B-2344B0980025}"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4F694A-4969-4A18-B9BB-824443DF3B63}" type="doc">
      <dgm:prSet loTypeId="urn:microsoft.com/office/officeart/2018/2/layout/IconCircleList" loCatId="icon" qsTypeId="urn:microsoft.com/office/officeart/2005/8/quickstyle/simple1#29" qsCatId="simple" csTypeId="urn:microsoft.com/office/officeart/2005/8/colors/accent1_2#28" csCatId="accent1" phldr="1"/>
      <dgm:spPr/>
      <dgm:t>
        <a:bodyPr/>
        <a:lstStyle/>
        <a:p>
          <a:endParaRPr lang="en-US"/>
        </a:p>
      </dgm:t>
    </dgm:pt>
    <dgm:pt modelId="{0D7DF16D-48B4-44C4-8726-2DEA53A9CF4C}">
      <dgm:prSet/>
      <dgm:spPr/>
      <dgm:t>
        <a:bodyPr/>
        <a:lstStyle/>
        <a:p>
          <a:pPr>
            <a:lnSpc>
              <a:spcPct val="100000"/>
            </a:lnSpc>
          </a:pPr>
          <a:r>
            <a:rPr lang="en-GB"/>
            <a:t>No jewellery / make up – eye lash curlers</a:t>
          </a:r>
          <a:endParaRPr lang="en-US"/>
        </a:p>
      </dgm:t>
    </dgm:pt>
    <dgm:pt modelId="{E77C0AE6-C210-4013-8351-578B95EEBE84}" type="parTrans" cxnId="{C6CA551A-068E-46A5-A593-FD3A4841DAD8}">
      <dgm:prSet/>
      <dgm:spPr/>
      <dgm:t>
        <a:bodyPr/>
        <a:lstStyle/>
        <a:p>
          <a:endParaRPr lang="en-US"/>
        </a:p>
      </dgm:t>
    </dgm:pt>
    <dgm:pt modelId="{30662DF8-DF67-4481-9A2C-704257DB63AC}" type="sibTrans" cxnId="{C6CA551A-068E-46A5-A593-FD3A4841DAD8}">
      <dgm:prSet/>
      <dgm:spPr/>
      <dgm:t>
        <a:bodyPr/>
        <a:lstStyle/>
        <a:p>
          <a:pPr>
            <a:lnSpc>
              <a:spcPct val="100000"/>
            </a:lnSpc>
          </a:pPr>
          <a:endParaRPr lang="en-US"/>
        </a:p>
      </dgm:t>
    </dgm:pt>
    <dgm:pt modelId="{67175198-52C1-4565-9F92-E1FE0E43BECD}">
      <dgm:prSet/>
      <dgm:spPr/>
      <dgm:t>
        <a:bodyPr/>
        <a:lstStyle/>
        <a:p>
          <a:pPr>
            <a:lnSpc>
              <a:spcPct val="100000"/>
            </a:lnSpc>
          </a:pPr>
          <a:r>
            <a:rPr lang="en-GB"/>
            <a:t>PE Kit in School every day</a:t>
          </a:r>
          <a:endParaRPr lang="en-US"/>
        </a:p>
      </dgm:t>
    </dgm:pt>
    <dgm:pt modelId="{7B8BE93E-2404-4015-969D-CB1A3E5920AA}" type="parTrans" cxnId="{C0AAEDB1-21FA-4CEF-BBB5-F8B32A8F42B8}">
      <dgm:prSet/>
      <dgm:spPr/>
      <dgm:t>
        <a:bodyPr/>
        <a:lstStyle/>
        <a:p>
          <a:endParaRPr lang="en-US"/>
        </a:p>
      </dgm:t>
    </dgm:pt>
    <dgm:pt modelId="{73978108-7364-459B-B557-5818F35861F4}" type="sibTrans" cxnId="{C0AAEDB1-21FA-4CEF-BBB5-F8B32A8F42B8}">
      <dgm:prSet/>
      <dgm:spPr/>
      <dgm:t>
        <a:bodyPr/>
        <a:lstStyle/>
        <a:p>
          <a:pPr>
            <a:lnSpc>
              <a:spcPct val="100000"/>
            </a:lnSpc>
          </a:pPr>
          <a:endParaRPr lang="en-US"/>
        </a:p>
      </dgm:t>
    </dgm:pt>
    <dgm:pt modelId="{0ACD9296-F04F-44D8-A2F4-960B9B87A8FC}">
      <dgm:prSet/>
      <dgm:spPr/>
      <dgm:t>
        <a:bodyPr/>
        <a:lstStyle/>
        <a:p>
          <a:pPr>
            <a:lnSpc>
              <a:spcPct val="100000"/>
            </a:lnSpc>
          </a:pPr>
          <a:r>
            <a:rPr lang="en-GB"/>
            <a:t>Homework by Friday</a:t>
          </a:r>
          <a:endParaRPr lang="en-US"/>
        </a:p>
      </dgm:t>
    </dgm:pt>
    <dgm:pt modelId="{2A765E5A-E0AA-404F-8EBE-128E56DFCA0C}" type="parTrans" cxnId="{DB12A50A-427B-4658-80A9-C027371C9F5E}">
      <dgm:prSet/>
      <dgm:spPr/>
      <dgm:t>
        <a:bodyPr/>
        <a:lstStyle/>
        <a:p>
          <a:endParaRPr lang="en-US"/>
        </a:p>
      </dgm:t>
    </dgm:pt>
    <dgm:pt modelId="{A91DA8CE-D003-4094-8219-D3A33A20BD48}" type="sibTrans" cxnId="{DB12A50A-427B-4658-80A9-C027371C9F5E}">
      <dgm:prSet/>
      <dgm:spPr/>
      <dgm:t>
        <a:bodyPr/>
        <a:lstStyle/>
        <a:p>
          <a:pPr>
            <a:lnSpc>
              <a:spcPct val="100000"/>
            </a:lnSpc>
          </a:pPr>
          <a:endParaRPr lang="en-US"/>
        </a:p>
      </dgm:t>
    </dgm:pt>
    <dgm:pt modelId="{4C831BB2-4336-40AD-AC81-99CE08558C09}">
      <dgm:prSet/>
      <dgm:spPr/>
      <dgm:t>
        <a:bodyPr/>
        <a:lstStyle/>
        <a:p>
          <a:pPr>
            <a:lnSpc>
              <a:spcPct val="100000"/>
            </a:lnSpc>
          </a:pPr>
          <a:r>
            <a:rPr lang="en-GB"/>
            <a:t>Read everyday – as much as possible</a:t>
          </a:r>
          <a:endParaRPr lang="en-US"/>
        </a:p>
      </dgm:t>
    </dgm:pt>
    <dgm:pt modelId="{4BF7416F-FB81-43C2-9BD3-FD2FD017D19E}" type="parTrans" cxnId="{B504A6DA-DA9C-47B4-A3AC-9BBF88CAA17A}">
      <dgm:prSet/>
      <dgm:spPr/>
      <dgm:t>
        <a:bodyPr/>
        <a:lstStyle/>
        <a:p>
          <a:endParaRPr lang="en-US"/>
        </a:p>
      </dgm:t>
    </dgm:pt>
    <dgm:pt modelId="{DED81958-C4C2-4B07-AB38-9571CD5975FA}" type="sibTrans" cxnId="{B504A6DA-DA9C-47B4-A3AC-9BBF88CAA17A}">
      <dgm:prSet/>
      <dgm:spPr/>
      <dgm:t>
        <a:bodyPr/>
        <a:lstStyle/>
        <a:p>
          <a:pPr>
            <a:lnSpc>
              <a:spcPct val="100000"/>
            </a:lnSpc>
          </a:pPr>
          <a:endParaRPr lang="en-US"/>
        </a:p>
      </dgm:t>
    </dgm:pt>
    <dgm:pt modelId="{D6759168-C133-4587-808F-4A83AB82BDEC}">
      <dgm:prSet/>
      <dgm:spPr/>
      <dgm:t>
        <a:bodyPr/>
        <a:lstStyle/>
        <a:p>
          <a:pPr>
            <a:lnSpc>
              <a:spcPct val="100000"/>
            </a:lnSpc>
          </a:pPr>
          <a:r>
            <a:rPr lang="en-GB"/>
            <a:t>School Website – more information</a:t>
          </a:r>
          <a:endParaRPr lang="en-US"/>
        </a:p>
      </dgm:t>
    </dgm:pt>
    <dgm:pt modelId="{667C8B5E-EE6A-478E-904A-72488DA6903E}" type="parTrans" cxnId="{26D689B8-3AD1-4B98-83BF-10305FFA2211}">
      <dgm:prSet/>
      <dgm:spPr/>
      <dgm:t>
        <a:bodyPr/>
        <a:lstStyle/>
        <a:p>
          <a:endParaRPr lang="en-US"/>
        </a:p>
      </dgm:t>
    </dgm:pt>
    <dgm:pt modelId="{1D2272E2-C0F3-4ED3-899A-AC2BA24EB3D4}" type="sibTrans" cxnId="{26D689B8-3AD1-4B98-83BF-10305FFA2211}">
      <dgm:prSet/>
      <dgm:spPr/>
      <dgm:t>
        <a:bodyPr/>
        <a:lstStyle/>
        <a:p>
          <a:endParaRPr lang="en-US"/>
        </a:p>
      </dgm:t>
    </dgm:pt>
    <dgm:pt modelId="{4D2B87AF-1495-4729-A44B-163C8795983F}" type="pres">
      <dgm:prSet presAssocID="{0E4F694A-4969-4A18-B9BB-824443DF3B63}" presName="root" presStyleCnt="0">
        <dgm:presLayoutVars>
          <dgm:dir/>
          <dgm:resizeHandles val="exact"/>
        </dgm:presLayoutVars>
      </dgm:prSet>
      <dgm:spPr/>
    </dgm:pt>
    <dgm:pt modelId="{756C6135-8464-47CC-B15D-13E2A9A8A1C3}" type="pres">
      <dgm:prSet presAssocID="{0E4F694A-4969-4A18-B9BB-824443DF3B63}" presName="container" presStyleCnt="0">
        <dgm:presLayoutVars>
          <dgm:dir/>
          <dgm:resizeHandles val="exact"/>
        </dgm:presLayoutVars>
      </dgm:prSet>
      <dgm:spPr/>
    </dgm:pt>
    <dgm:pt modelId="{6C7E12D0-FA67-4FEA-94A7-445440E4C903}" type="pres">
      <dgm:prSet presAssocID="{0D7DF16D-48B4-44C4-8726-2DEA53A9CF4C}" presName="compNode" presStyleCnt="0"/>
      <dgm:spPr/>
    </dgm:pt>
    <dgm:pt modelId="{7CC2017A-02D9-40FF-B9E1-953DB2BC5AC3}" type="pres">
      <dgm:prSet presAssocID="{0D7DF16D-48B4-44C4-8726-2DEA53A9CF4C}" presName="iconBgRect" presStyleLbl="bgShp" presStyleIdx="0" presStyleCnt="5"/>
      <dgm:spPr/>
    </dgm:pt>
    <dgm:pt modelId="{DBF1F2D0-8523-4728-8307-1EE84F29F497}" type="pres">
      <dgm:prSet presAssocID="{0D7DF16D-48B4-44C4-8726-2DEA53A9CF4C}"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Lashes"/>
        </a:ext>
      </dgm:extLst>
    </dgm:pt>
    <dgm:pt modelId="{0F212EEA-DD82-4E06-B193-66201A382B18}" type="pres">
      <dgm:prSet presAssocID="{0D7DF16D-48B4-44C4-8726-2DEA53A9CF4C}" presName="spaceRect" presStyleCnt="0"/>
      <dgm:spPr/>
    </dgm:pt>
    <dgm:pt modelId="{144F9979-A3EF-4A86-A6C9-BB43E3E9C3C8}" type="pres">
      <dgm:prSet presAssocID="{0D7DF16D-48B4-44C4-8726-2DEA53A9CF4C}" presName="textRect" presStyleLbl="revTx" presStyleIdx="0" presStyleCnt="5">
        <dgm:presLayoutVars>
          <dgm:chMax val="1"/>
          <dgm:chPref val="1"/>
        </dgm:presLayoutVars>
      </dgm:prSet>
      <dgm:spPr/>
    </dgm:pt>
    <dgm:pt modelId="{800DF40D-DA07-4892-864D-D6E0C286E798}" type="pres">
      <dgm:prSet presAssocID="{30662DF8-DF67-4481-9A2C-704257DB63AC}" presName="sibTrans" presStyleLbl="sibTrans2D1" presStyleIdx="0" presStyleCnt="0"/>
      <dgm:spPr/>
    </dgm:pt>
    <dgm:pt modelId="{2614E4DE-9EF1-4DC9-A5C4-FC685BF01DFE}" type="pres">
      <dgm:prSet presAssocID="{67175198-52C1-4565-9F92-E1FE0E43BECD}" presName="compNode" presStyleCnt="0"/>
      <dgm:spPr/>
    </dgm:pt>
    <dgm:pt modelId="{BCC5F91C-B967-4E3F-9C91-A3B20B250D2E}" type="pres">
      <dgm:prSet presAssocID="{67175198-52C1-4565-9F92-E1FE0E43BECD}" presName="iconBgRect" presStyleLbl="bgShp" presStyleIdx="1" presStyleCnt="5"/>
      <dgm:spPr/>
    </dgm:pt>
    <dgm:pt modelId="{A39317BF-15AA-46CA-A88D-70EAA2F4498B}" type="pres">
      <dgm:prSet presAssocID="{67175198-52C1-4565-9F92-E1FE0E43BECD}"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sketball"/>
        </a:ext>
      </dgm:extLst>
    </dgm:pt>
    <dgm:pt modelId="{32678314-6B37-4420-A0D3-390035B2BB0B}" type="pres">
      <dgm:prSet presAssocID="{67175198-52C1-4565-9F92-E1FE0E43BECD}" presName="spaceRect" presStyleCnt="0"/>
      <dgm:spPr/>
    </dgm:pt>
    <dgm:pt modelId="{5C9DDAB2-82A4-4659-B4BD-D7FCFFE01120}" type="pres">
      <dgm:prSet presAssocID="{67175198-52C1-4565-9F92-E1FE0E43BECD}" presName="textRect" presStyleLbl="revTx" presStyleIdx="1" presStyleCnt="5">
        <dgm:presLayoutVars>
          <dgm:chMax val="1"/>
          <dgm:chPref val="1"/>
        </dgm:presLayoutVars>
      </dgm:prSet>
      <dgm:spPr/>
    </dgm:pt>
    <dgm:pt modelId="{59DAEC16-7767-42C6-889A-1C1088D07C8E}" type="pres">
      <dgm:prSet presAssocID="{73978108-7364-459B-B557-5818F35861F4}" presName="sibTrans" presStyleLbl="sibTrans2D1" presStyleIdx="0" presStyleCnt="0"/>
      <dgm:spPr/>
    </dgm:pt>
    <dgm:pt modelId="{310AFBD9-0438-4AAB-A061-70C292DB7A99}" type="pres">
      <dgm:prSet presAssocID="{0ACD9296-F04F-44D8-A2F4-960B9B87A8FC}" presName="compNode" presStyleCnt="0"/>
      <dgm:spPr/>
    </dgm:pt>
    <dgm:pt modelId="{E22C140D-801F-4E2F-B28E-8995DF67AEF4}" type="pres">
      <dgm:prSet presAssocID="{0ACD9296-F04F-44D8-A2F4-960B9B87A8FC}" presName="iconBgRect" presStyleLbl="bgShp" presStyleIdx="2" presStyleCnt="5"/>
      <dgm:spPr/>
    </dgm:pt>
    <dgm:pt modelId="{9006C8FD-1BA2-4166-86C4-354A5BABBF20}" type="pres">
      <dgm:prSet presAssocID="{0ACD9296-F04F-44D8-A2F4-960B9B87A8FC}"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Pencil"/>
        </a:ext>
      </dgm:extLst>
    </dgm:pt>
    <dgm:pt modelId="{2E434810-DB56-4B4B-85F2-BFAE8E0FD037}" type="pres">
      <dgm:prSet presAssocID="{0ACD9296-F04F-44D8-A2F4-960B9B87A8FC}" presName="spaceRect" presStyleCnt="0"/>
      <dgm:spPr/>
    </dgm:pt>
    <dgm:pt modelId="{9697C218-2722-4FE5-9E89-97B1A92F0D97}" type="pres">
      <dgm:prSet presAssocID="{0ACD9296-F04F-44D8-A2F4-960B9B87A8FC}" presName="textRect" presStyleLbl="revTx" presStyleIdx="2" presStyleCnt="5">
        <dgm:presLayoutVars>
          <dgm:chMax val="1"/>
          <dgm:chPref val="1"/>
        </dgm:presLayoutVars>
      </dgm:prSet>
      <dgm:spPr/>
    </dgm:pt>
    <dgm:pt modelId="{5B99C9BE-4FB9-44DA-988E-D9A225FF13FF}" type="pres">
      <dgm:prSet presAssocID="{A91DA8CE-D003-4094-8219-D3A33A20BD48}" presName="sibTrans" presStyleLbl="sibTrans2D1" presStyleIdx="0" presStyleCnt="0"/>
      <dgm:spPr/>
    </dgm:pt>
    <dgm:pt modelId="{38F45D9A-A043-4DDB-9D18-A5B03301383F}" type="pres">
      <dgm:prSet presAssocID="{4C831BB2-4336-40AD-AC81-99CE08558C09}" presName="compNode" presStyleCnt="0"/>
      <dgm:spPr/>
    </dgm:pt>
    <dgm:pt modelId="{48064BF1-C207-4B13-9048-F179F1391EC0}" type="pres">
      <dgm:prSet presAssocID="{4C831BB2-4336-40AD-AC81-99CE08558C09}" presName="iconBgRect" presStyleLbl="bgShp" presStyleIdx="3" presStyleCnt="5"/>
      <dgm:spPr/>
    </dgm:pt>
    <dgm:pt modelId="{0E15AC85-31A9-4471-AF57-EBB3377A189F}" type="pres">
      <dgm:prSet presAssocID="{4C831BB2-4336-40AD-AC81-99CE08558C09}"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pen Book"/>
        </a:ext>
      </dgm:extLst>
    </dgm:pt>
    <dgm:pt modelId="{A14828CC-C51F-46B1-A8F1-6AD8D44D9459}" type="pres">
      <dgm:prSet presAssocID="{4C831BB2-4336-40AD-AC81-99CE08558C09}" presName="spaceRect" presStyleCnt="0"/>
      <dgm:spPr/>
    </dgm:pt>
    <dgm:pt modelId="{CE73BAF7-8B02-44A2-8633-9BA7A9A1BDA4}" type="pres">
      <dgm:prSet presAssocID="{4C831BB2-4336-40AD-AC81-99CE08558C09}" presName="textRect" presStyleLbl="revTx" presStyleIdx="3" presStyleCnt="5">
        <dgm:presLayoutVars>
          <dgm:chMax val="1"/>
          <dgm:chPref val="1"/>
        </dgm:presLayoutVars>
      </dgm:prSet>
      <dgm:spPr/>
    </dgm:pt>
    <dgm:pt modelId="{4DAEF231-2823-452C-A6F6-526CBD9BF6E4}" type="pres">
      <dgm:prSet presAssocID="{DED81958-C4C2-4B07-AB38-9571CD5975FA}" presName="sibTrans" presStyleLbl="sibTrans2D1" presStyleIdx="0" presStyleCnt="0"/>
      <dgm:spPr/>
    </dgm:pt>
    <dgm:pt modelId="{C6FD32B4-8C29-4633-9229-A31433156990}" type="pres">
      <dgm:prSet presAssocID="{D6759168-C133-4587-808F-4A83AB82BDEC}" presName="compNode" presStyleCnt="0"/>
      <dgm:spPr/>
    </dgm:pt>
    <dgm:pt modelId="{B01D13D8-947D-4799-8085-755A121E6505}" type="pres">
      <dgm:prSet presAssocID="{D6759168-C133-4587-808F-4A83AB82BDEC}" presName="iconBgRect" presStyleLbl="bgShp" presStyleIdx="4" presStyleCnt="5"/>
      <dgm:spPr/>
    </dgm:pt>
    <dgm:pt modelId="{5F1166A6-E9AF-421F-9D0D-1C3EB6F0DCA1}" type="pres">
      <dgm:prSet presAssocID="{D6759168-C133-4587-808F-4A83AB82BDEC}"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Schoolhouse"/>
        </a:ext>
      </dgm:extLst>
    </dgm:pt>
    <dgm:pt modelId="{35FB413A-5420-47F4-833C-983B86C4BBDB}" type="pres">
      <dgm:prSet presAssocID="{D6759168-C133-4587-808F-4A83AB82BDEC}" presName="spaceRect" presStyleCnt="0"/>
      <dgm:spPr/>
    </dgm:pt>
    <dgm:pt modelId="{73EC3628-B713-4C70-9E9D-49780738B2DF}" type="pres">
      <dgm:prSet presAssocID="{D6759168-C133-4587-808F-4A83AB82BDEC}" presName="textRect" presStyleLbl="revTx" presStyleIdx="4" presStyleCnt="5">
        <dgm:presLayoutVars>
          <dgm:chMax val="1"/>
          <dgm:chPref val="1"/>
        </dgm:presLayoutVars>
      </dgm:prSet>
      <dgm:spPr/>
    </dgm:pt>
  </dgm:ptLst>
  <dgm:cxnLst>
    <dgm:cxn modelId="{DB12A50A-427B-4658-80A9-C027371C9F5E}" srcId="{0E4F694A-4969-4A18-B9BB-824443DF3B63}" destId="{0ACD9296-F04F-44D8-A2F4-960B9B87A8FC}" srcOrd="2" destOrd="0" parTransId="{2A765E5A-E0AA-404F-8EBE-128E56DFCA0C}" sibTransId="{A91DA8CE-D003-4094-8219-D3A33A20BD48}"/>
    <dgm:cxn modelId="{230CBD12-7387-4526-B01D-42666BD0E6EA}" type="presOf" srcId="{0ACD9296-F04F-44D8-A2F4-960B9B87A8FC}" destId="{9697C218-2722-4FE5-9E89-97B1A92F0D97}" srcOrd="0" destOrd="0" presId="urn:microsoft.com/office/officeart/2018/2/layout/IconCircleList"/>
    <dgm:cxn modelId="{4BA03E15-0689-4D3C-A9A6-EDB154521B83}" type="presOf" srcId="{30662DF8-DF67-4481-9A2C-704257DB63AC}" destId="{800DF40D-DA07-4892-864D-D6E0C286E798}" srcOrd="0" destOrd="0" presId="urn:microsoft.com/office/officeart/2018/2/layout/IconCircleList"/>
    <dgm:cxn modelId="{C6CA551A-068E-46A5-A593-FD3A4841DAD8}" srcId="{0E4F694A-4969-4A18-B9BB-824443DF3B63}" destId="{0D7DF16D-48B4-44C4-8726-2DEA53A9CF4C}" srcOrd="0" destOrd="0" parTransId="{E77C0AE6-C210-4013-8351-578B95EEBE84}" sibTransId="{30662DF8-DF67-4481-9A2C-704257DB63AC}"/>
    <dgm:cxn modelId="{3C37B331-AEC1-44A1-A5E1-7CB08BF9E7B4}" type="presOf" srcId="{73978108-7364-459B-B557-5818F35861F4}" destId="{59DAEC16-7767-42C6-889A-1C1088D07C8E}" srcOrd="0" destOrd="0" presId="urn:microsoft.com/office/officeart/2018/2/layout/IconCircleList"/>
    <dgm:cxn modelId="{F53A395E-3DDC-4648-9CE7-75DDC46AC8C8}" type="presOf" srcId="{A91DA8CE-D003-4094-8219-D3A33A20BD48}" destId="{5B99C9BE-4FB9-44DA-988E-D9A225FF13FF}" srcOrd="0" destOrd="0" presId="urn:microsoft.com/office/officeart/2018/2/layout/IconCircleList"/>
    <dgm:cxn modelId="{B902EC71-6C94-4AAC-9F66-315C125A912E}" type="presOf" srcId="{D6759168-C133-4587-808F-4A83AB82BDEC}" destId="{73EC3628-B713-4C70-9E9D-49780738B2DF}" srcOrd="0" destOrd="0" presId="urn:microsoft.com/office/officeart/2018/2/layout/IconCircleList"/>
    <dgm:cxn modelId="{1957E154-21B2-41E4-B70B-1AAED739E89D}" type="presOf" srcId="{0E4F694A-4969-4A18-B9BB-824443DF3B63}" destId="{4D2B87AF-1495-4729-A44B-163C8795983F}" srcOrd="0" destOrd="0" presId="urn:microsoft.com/office/officeart/2018/2/layout/IconCircleList"/>
    <dgm:cxn modelId="{BB441459-DD6A-44F8-909B-D82C920EBC46}" type="presOf" srcId="{67175198-52C1-4565-9F92-E1FE0E43BECD}" destId="{5C9DDAB2-82A4-4659-B4BD-D7FCFFE01120}" srcOrd="0" destOrd="0" presId="urn:microsoft.com/office/officeart/2018/2/layout/IconCircleList"/>
    <dgm:cxn modelId="{824023A9-4FDC-4AC1-AB2C-DBD712965A8E}" type="presOf" srcId="{0D7DF16D-48B4-44C4-8726-2DEA53A9CF4C}" destId="{144F9979-A3EF-4A86-A6C9-BB43E3E9C3C8}" srcOrd="0" destOrd="0" presId="urn:microsoft.com/office/officeart/2018/2/layout/IconCircleList"/>
    <dgm:cxn modelId="{C0AAEDB1-21FA-4CEF-BBB5-F8B32A8F42B8}" srcId="{0E4F694A-4969-4A18-B9BB-824443DF3B63}" destId="{67175198-52C1-4565-9F92-E1FE0E43BECD}" srcOrd="1" destOrd="0" parTransId="{7B8BE93E-2404-4015-969D-CB1A3E5920AA}" sibTransId="{73978108-7364-459B-B557-5818F35861F4}"/>
    <dgm:cxn modelId="{26D689B8-3AD1-4B98-83BF-10305FFA2211}" srcId="{0E4F694A-4969-4A18-B9BB-824443DF3B63}" destId="{D6759168-C133-4587-808F-4A83AB82BDEC}" srcOrd="4" destOrd="0" parTransId="{667C8B5E-EE6A-478E-904A-72488DA6903E}" sibTransId="{1D2272E2-C0F3-4ED3-899A-AC2BA24EB3D4}"/>
    <dgm:cxn modelId="{13F45FCB-33F8-42FE-BB25-D0DC741431D6}" type="presOf" srcId="{DED81958-C4C2-4B07-AB38-9571CD5975FA}" destId="{4DAEF231-2823-452C-A6F6-526CBD9BF6E4}" srcOrd="0" destOrd="0" presId="urn:microsoft.com/office/officeart/2018/2/layout/IconCircleList"/>
    <dgm:cxn modelId="{B504A6DA-DA9C-47B4-A3AC-9BBF88CAA17A}" srcId="{0E4F694A-4969-4A18-B9BB-824443DF3B63}" destId="{4C831BB2-4336-40AD-AC81-99CE08558C09}" srcOrd="3" destOrd="0" parTransId="{4BF7416F-FB81-43C2-9BD3-FD2FD017D19E}" sibTransId="{DED81958-C4C2-4B07-AB38-9571CD5975FA}"/>
    <dgm:cxn modelId="{551117DC-0FEA-4ABE-B967-0496B6A53A9E}" type="presOf" srcId="{4C831BB2-4336-40AD-AC81-99CE08558C09}" destId="{CE73BAF7-8B02-44A2-8633-9BA7A9A1BDA4}" srcOrd="0" destOrd="0" presId="urn:microsoft.com/office/officeart/2018/2/layout/IconCircleList"/>
    <dgm:cxn modelId="{808E6072-4858-422B-B9F1-0C91D18FB008}" type="presParOf" srcId="{4D2B87AF-1495-4729-A44B-163C8795983F}" destId="{756C6135-8464-47CC-B15D-13E2A9A8A1C3}" srcOrd="0" destOrd="0" presId="urn:microsoft.com/office/officeart/2018/2/layout/IconCircleList"/>
    <dgm:cxn modelId="{B8CB5B4F-C7BD-4432-B9B1-9CE8BECB4E6A}" type="presParOf" srcId="{756C6135-8464-47CC-B15D-13E2A9A8A1C3}" destId="{6C7E12D0-FA67-4FEA-94A7-445440E4C903}" srcOrd="0" destOrd="0" presId="urn:microsoft.com/office/officeart/2018/2/layout/IconCircleList"/>
    <dgm:cxn modelId="{AD1559B9-1B79-44EA-8668-F5D20831EF90}" type="presParOf" srcId="{6C7E12D0-FA67-4FEA-94A7-445440E4C903}" destId="{7CC2017A-02D9-40FF-B9E1-953DB2BC5AC3}" srcOrd="0" destOrd="0" presId="urn:microsoft.com/office/officeart/2018/2/layout/IconCircleList"/>
    <dgm:cxn modelId="{91199307-22CC-42F3-83F2-A5629103F226}" type="presParOf" srcId="{6C7E12D0-FA67-4FEA-94A7-445440E4C903}" destId="{DBF1F2D0-8523-4728-8307-1EE84F29F497}" srcOrd="1" destOrd="0" presId="urn:microsoft.com/office/officeart/2018/2/layout/IconCircleList"/>
    <dgm:cxn modelId="{21A9FA5E-F505-4109-AA25-3347E739AC61}" type="presParOf" srcId="{6C7E12D0-FA67-4FEA-94A7-445440E4C903}" destId="{0F212EEA-DD82-4E06-B193-66201A382B18}" srcOrd="2" destOrd="0" presId="urn:microsoft.com/office/officeart/2018/2/layout/IconCircleList"/>
    <dgm:cxn modelId="{1DCA6D2F-A7A4-4EDA-869F-F2AF7C4CEB7B}" type="presParOf" srcId="{6C7E12D0-FA67-4FEA-94A7-445440E4C903}" destId="{144F9979-A3EF-4A86-A6C9-BB43E3E9C3C8}" srcOrd="3" destOrd="0" presId="urn:microsoft.com/office/officeart/2018/2/layout/IconCircleList"/>
    <dgm:cxn modelId="{05904B85-15DF-40FF-9D77-5E7DEF58C3BC}" type="presParOf" srcId="{756C6135-8464-47CC-B15D-13E2A9A8A1C3}" destId="{800DF40D-DA07-4892-864D-D6E0C286E798}" srcOrd="1" destOrd="0" presId="urn:microsoft.com/office/officeart/2018/2/layout/IconCircleList"/>
    <dgm:cxn modelId="{51E0BB7D-BA2A-4AF1-B911-4358083563A0}" type="presParOf" srcId="{756C6135-8464-47CC-B15D-13E2A9A8A1C3}" destId="{2614E4DE-9EF1-4DC9-A5C4-FC685BF01DFE}" srcOrd="2" destOrd="0" presId="urn:microsoft.com/office/officeart/2018/2/layout/IconCircleList"/>
    <dgm:cxn modelId="{059C852F-6F0B-4BF6-A996-21D62710A993}" type="presParOf" srcId="{2614E4DE-9EF1-4DC9-A5C4-FC685BF01DFE}" destId="{BCC5F91C-B967-4E3F-9C91-A3B20B250D2E}" srcOrd="0" destOrd="0" presId="urn:microsoft.com/office/officeart/2018/2/layout/IconCircleList"/>
    <dgm:cxn modelId="{2B3FFE86-2A8F-4BF4-A608-1F4F4A49B300}" type="presParOf" srcId="{2614E4DE-9EF1-4DC9-A5C4-FC685BF01DFE}" destId="{A39317BF-15AA-46CA-A88D-70EAA2F4498B}" srcOrd="1" destOrd="0" presId="urn:microsoft.com/office/officeart/2018/2/layout/IconCircleList"/>
    <dgm:cxn modelId="{4DBCEDC7-18A4-41E2-9FFA-8AFED07F908B}" type="presParOf" srcId="{2614E4DE-9EF1-4DC9-A5C4-FC685BF01DFE}" destId="{32678314-6B37-4420-A0D3-390035B2BB0B}" srcOrd="2" destOrd="0" presId="urn:microsoft.com/office/officeart/2018/2/layout/IconCircleList"/>
    <dgm:cxn modelId="{D52CD9EF-5C61-453F-B0A4-4F661C9389BA}" type="presParOf" srcId="{2614E4DE-9EF1-4DC9-A5C4-FC685BF01DFE}" destId="{5C9DDAB2-82A4-4659-B4BD-D7FCFFE01120}" srcOrd="3" destOrd="0" presId="urn:microsoft.com/office/officeart/2018/2/layout/IconCircleList"/>
    <dgm:cxn modelId="{F6702E91-0D38-4A04-AE40-3FD9DFA168F0}" type="presParOf" srcId="{756C6135-8464-47CC-B15D-13E2A9A8A1C3}" destId="{59DAEC16-7767-42C6-889A-1C1088D07C8E}" srcOrd="3" destOrd="0" presId="urn:microsoft.com/office/officeart/2018/2/layout/IconCircleList"/>
    <dgm:cxn modelId="{810FCA9F-B053-48FB-B937-225D292C3CD0}" type="presParOf" srcId="{756C6135-8464-47CC-B15D-13E2A9A8A1C3}" destId="{310AFBD9-0438-4AAB-A061-70C292DB7A99}" srcOrd="4" destOrd="0" presId="urn:microsoft.com/office/officeart/2018/2/layout/IconCircleList"/>
    <dgm:cxn modelId="{F16DF86E-E2BF-44EE-A6B8-DE258C5E6604}" type="presParOf" srcId="{310AFBD9-0438-4AAB-A061-70C292DB7A99}" destId="{E22C140D-801F-4E2F-B28E-8995DF67AEF4}" srcOrd="0" destOrd="0" presId="urn:microsoft.com/office/officeart/2018/2/layout/IconCircleList"/>
    <dgm:cxn modelId="{475ACFDA-E869-4390-BF61-3B579DF9B9DF}" type="presParOf" srcId="{310AFBD9-0438-4AAB-A061-70C292DB7A99}" destId="{9006C8FD-1BA2-4166-86C4-354A5BABBF20}" srcOrd="1" destOrd="0" presId="urn:microsoft.com/office/officeart/2018/2/layout/IconCircleList"/>
    <dgm:cxn modelId="{F815262D-C803-41C6-9CE4-198300A67737}" type="presParOf" srcId="{310AFBD9-0438-4AAB-A061-70C292DB7A99}" destId="{2E434810-DB56-4B4B-85F2-BFAE8E0FD037}" srcOrd="2" destOrd="0" presId="urn:microsoft.com/office/officeart/2018/2/layout/IconCircleList"/>
    <dgm:cxn modelId="{EAA30683-5AE5-42CE-9EBB-639EECAE896F}" type="presParOf" srcId="{310AFBD9-0438-4AAB-A061-70C292DB7A99}" destId="{9697C218-2722-4FE5-9E89-97B1A92F0D97}" srcOrd="3" destOrd="0" presId="urn:microsoft.com/office/officeart/2018/2/layout/IconCircleList"/>
    <dgm:cxn modelId="{697B5535-DAF1-4C29-8C7A-962C1221DF19}" type="presParOf" srcId="{756C6135-8464-47CC-B15D-13E2A9A8A1C3}" destId="{5B99C9BE-4FB9-44DA-988E-D9A225FF13FF}" srcOrd="5" destOrd="0" presId="urn:microsoft.com/office/officeart/2018/2/layout/IconCircleList"/>
    <dgm:cxn modelId="{C1CC8390-6408-437A-86F5-CAB43FEB8A64}" type="presParOf" srcId="{756C6135-8464-47CC-B15D-13E2A9A8A1C3}" destId="{38F45D9A-A043-4DDB-9D18-A5B03301383F}" srcOrd="6" destOrd="0" presId="urn:microsoft.com/office/officeart/2018/2/layout/IconCircleList"/>
    <dgm:cxn modelId="{FAD417F4-AAC0-4AC5-9720-15CB4D25CB84}" type="presParOf" srcId="{38F45D9A-A043-4DDB-9D18-A5B03301383F}" destId="{48064BF1-C207-4B13-9048-F179F1391EC0}" srcOrd="0" destOrd="0" presId="urn:microsoft.com/office/officeart/2018/2/layout/IconCircleList"/>
    <dgm:cxn modelId="{39DDC712-96C7-4C0F-9CC2-A549D8F115AF}" type="presParOf" srcId="{38F45D9A-A043-4DDB-9D18-A5B03301383F}" destId="{0E15AC85-31A9-4471-AF57-EBB3377A189F}" srcOrd="1" destOrd="0" presId="urn:microsoft.com/office/officeart/2018/2/layout/IconCircleList"/>
    <dgm:cxn modelId="{E3DEA46E-D555-4ECB-B110-16F489FAC65E}" type="presParOf" srcId="{38F45D9A-A043-4DDB-9D18-A5B03301383F}" destId="{A14828CC-C51F-46B1-A8F1-6AD8D44D9459}" srcOrd="2" destOrd="0" presId="urn:microsoft.com/office/officeart/2018/2/layout/IconCircleList"/>
    <dgm:cxn modelId="{823E548A-5994-4224-9240-93824EF75670}" type="presParOf" srcId="{38F45D9A-A043-4DDB-9D18-A5B03301383F}" destId="{CE73BAF7-8B02-44A2-8633-9BA7A9A1BDA4}" srcOrd="3" destOrd="0" presId="urn:microsoft.com/office/officeart/2018/2/layout/IconCircleList"/>
    <dgm:cxn modelId="{6ECA4676-8AFE-412F-8786-A421135785C6}" type="presParOf" srcId="{756C6135-8464-47CC-B15D-13E2A9A8A1C3}" destId="{4DAEF231-2823-452C-A6F6-526CBD9BF6E4}" srcOrd="7" destOrd="0" presId="urn:microsoft.com/office/officeart/2018/2/layout/IconCircleList"/>
    <dgm:cxn modelId="{1F31942B-D406-49D7-B8A6-7A0543445AE2}" type="presParOf" srcId="{756C6135-8464-47CC-B15D-13E2A9A8A1C3}" destId="{C6FD32B4-8C29-4633-9229-A31433156990}" srcOrd="8" destOrd="0" presId="urn:microsoft.com/office/officeart/2018/2/layout/IconCircleList"/>
    <dgm:cxn modelId="{88E586B0-C6B8-4440-92BC-1E82F8E3FCA1}" type="presParOf" srcId="{C6FD32B4-8C29-4633-9229-A31433156990}" destId="{B01D13D8-947D-4799-8085-755A121E6505}" srcOrd="0" destOrd="0" presId="urn:microsoft.com/office/officeart/2018/2/layout/IconCircleList"/>
    <dgm:cxn modelId="{15FBD8FE-18AC-4C82-A267-0FAD3544265C}" type="presParOf" srcId="{C6FD32B4-8C29-4633-9229-A31433156990}" destId="{5F1166A6-E9AF-421F-9D0D-1C3EB6F0DCA1}" srcOrd="1" destOrd="0" presId="urn:microsoft.com/office/officeart/2018/2/layout/IconCircleList"/>
    <dgm:cxn modelId="{9057AECA-A422-4036-8EF3-80C049A3A44D}" type="presParOf" srcId="{C6FD32B4-8C29-4633-9229-A31433156990}" destId="{35FB413A-5420-47F4-833C-983B86C4BBDB}" srcOrd="2" destOrd="0" presId="urn:microsoft.com/office/officeart/2018/2/layout/IconCircleList"/>
    <dgm:cxn modelId="{77792910-C285-463F-9120-DF1A387C2057}" type="presParOf" srcId="{C6FD32B4-8C29-4633-9229-A31433156990}" destId="{73EC3628-B713-4C70-9E9D-49780738B2DF}"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573ACE-4D52-4E7B-8AD4-7CFCA1000156}" type="doc">
      <dgm:prSet loTypeId="urn:microsoft.com/office/officeart/2005/8/layout/default" loCatId="list" qsTypeId="urn:microsoft.com/office/officeart/2005/8/quickstyle/simple1#33" qsCatId="simple" csTypeId="urn:microsoft.com/office/officeart/2005/8/colors/accent1_2#32" csCatId="accent1"/>
      <dgm:spPr/>
      <dgm:t>
        <a:bodyPr/>
        <a:lstStyle/>
        <a:p>
          <a:endParaRPr lang="en-US"/>
        </a:p>
      </dgm:t>
    </dgm:pt>
    <dgm:pt modelId="{1A9AF4C6-C16E-45B8-ADDB-A90825C599E0}">
      <dgm:prSet/>
      <dgm:spPr/>
      <dgm:t>
        <a:bodyPr/>
        <a:lstStyle/>
        <a:p>
          <a:r>
            <a:rPr lang="en-GB"/>
            <a:t>Visits from high school teachers</a:t>
          </a:r>
          <a:endParaRPr lang="en-US"/>
        </a:p>
      </dgm:t>
    </dgm:pt>
    <dgm:pt modelId="{3781F3E0-5FE1-4858-8704-FB73164988CB}" type="parTrans" cxnId="{24EEE270-E17B-40D8-B189-F9A591CD079D}">
      <dgm:prSet/>
      <dgm:spPr/>
      <dgm:t>
        <a:bodyPr/>
        <a:lstStyle/>
        <a:p>
          <a:endParaRPr lang="en-US"/>
        </a:p>
      </dgm:t>
    </dgm:pt>
    <dgm:pt modelId="{DB9BD3A1-200E-4BD0-BE05-19494090C13A}" type="sibTrans" cxnId="{24EEE270-E17B-40D8-B189-F9A591CD079D}">
      <dgm:prSet/>
      <dgm:spPr/>
      <dgm:t>
        <a:bodyPr/>
        <a:lstStyle/>
        <a:p>
          <a:endParaRPr lang="en-US"/>
        </a:p>
      </dgm:t>
    </dgm:pt>
    <dgm:pt modelId="{B84DC4A8-49FC-44E3-B31E-03786E60FF3C}">
      <dgm:prSet/>
      <dgm:spPr/>
      <dgm:t>
        <a:bodyPr/>
        <a:lstStyle/>
        <a:p>
          <a:r>
            <a:rPr lang="en-GB"/>
            <a:t>Cluster schools take part in a day of activities in mixed groups</a:t>
          </a:r>
          <a:endParaRPr lang="en-US"/>
        </a:p>
      </dgm:t>
    </dgm:pt>
    <dgm:pt modelId="{5F395F24-FCEE-42A0-8A7B-BBBDA4AC7A0C}" type="parTrans" cxnId="{5F86E2C6-EDD2-4B0F-812E-1E68CB5AEA89}">
      <dgm:prSet/>
      <dgm:spPr/>
      <dgm:t>
        <a:bodyPr/>
        <a:lstStyle/>
        <a:p>
          <a:endParaRPr lang="en-US"/>
        </a:p>
      </dgm:t>
    </dgm:pt>
    <dgm:pt modelId="{72989B05-EF97-4C11-9191-DFC6DA406F28}" type="sibTrans" cxnId="{5F86E2C6-EDD2-4B0F-812E-1E68CB5AEA89}">
      <dgm:prSet/>
      <dgm:spPr/>
      <dgm:t>
        <a:bodyPr/>
        <a:lstStyle/>
        <a:p>
          <a:endParaRPr lang="en-US"/>
        </a:p>
      </dgm:t>
    </dgm:pt>
    <dgm:pt modelId="{6BC427C3-18AC-43EA-84E7-508937AF5C8A}">
      <dgm:prSet/>
      <dgm:spPr/>
      <dgm:t>
        <a:bodyPr/>
        <a:lstStyle/>
        <a:p>
          <a:r>
            <a:rPr lang="en-GB"/>
            <a:t>Cathedral Service – Chip party!</a:t>
          </a:r>
          <a:endParaRPr lang="en-US"/>
        </a:p>
      </dgm:t>
    </dgm:pt>
    <dgm:pt modelId="{17D96BB3-6A70-4BF9-8608-0D9CDD67BF1D}" type="parTrans" cxnId="{1EC56E2A-E157-49A4-BD80-E8F330F90272}">
      <dgm:prSet/>
      <dgm:spPr/>
      <dgm:t>
        <a:bodyPr/>
        <a:lstStyle/>
        <a:p>
          <a:endParaRPr lang="en-US"/>
        </a:p>
      </dgm:t>
    </dgm:pt>
    <dgm:pt modelId="{05438F1A-27DB-4772-B056-3B8A83F5337E}" type="sibTrans" cxnId="{1EC56E2A-E157-49A4-BD80-E8F330F90272}">
      <dgm:prSet/>
      <dgm:spPr/>
      <dgm:t>
        <a:bodyPr/>
        <a:lstStyle/>
        <a:p>
          <a:endParaRPr lang="en-US"/>
        </a:p>
      </dgm:t>
    </dgm:pt>
    <dgm:pt modelId="{2CE7744B-41CE-44D7-82F7-E91BBF0A1293}">
      <dgm:prSet/>
      <dgm:spPr/>
      <dgm:t>
        <a:bodyPr/>
        <a:lstStyle/>
        <a:p>
          <a:r>
            <a:rPr lang="en-GB"/>
            <a:t>Visit from specialist transition staff who look at timetables, packing bags</a:t>
          </a:r>
          <a:endParaRPr lang="en-US"/>
        </a:p>
      </dgm:t>
    </dgm:pt>
    <dgm:pt modelId="{ECDDAC3B-E901-46DE-9EF8-6649C697703B}" type="parTrans" cxnId="{8C62ED5A-3DB3-4AB1-8B2C-D5E4FE1B1450}">
      <dgm:prSet/>
      <dgm:spPr/>
      <dgm:t>
        <a:bodyPr/>
        <a:lstStyle/>
        <a:p>
          <a:endParaRPr lang="en-US"/>
        </a:p>
      </dgm:t>
    </dgm:pt>
    <dgm:pt modelId="{EBA62B7B-1F90-4731-844A-4400C50B7BA0}" type="sibTrans" cxnId="{8C62ED5A-3DB3-4AB1-8B2C-D5E4FE1B1450}">
      <dgm:prSet/>
      <dgm:spPr/>
      <dgm:t>
        <a:bodyPr/>
        <a:lstStyle/>
        <a:p>
          <a:endParaRPr lang="en-US"/>
        </a:p>
      </dgm:t>
    </dgm:pt>
    <dgm:pt modelId="{23B5225C-1E3C-490B-A1C8-0648814F48DB}">
      <dgm:prSet/>
      <dgm:spPr/>
      <dgm:t>
        <a:bodyPr/>
        <a:lstStyle/>
        <a:p>
          <a:r>
            <a:rPr lang="en-GB"/>
            <a:t>Lots of work in class preparing mentally as well as academically</a:t>
          </a:r>
          <a:endParaRPr lang="en-US"/>
        </a:p>
      </dgm:t>
    </dgm:pt>
    <dgm:pt modelId="{90605F4B-A332-4376-B1DD-BF131BAA1DFD}" type="parTrans" cxnId="{A250C743-1AE8-4EA8-9635-306491A3308C}">
      <dgm:prSet/>
      <dgm:spPr/>
      <dgm:t>
        <a:bodyPr/>
        <a:lstStyle/>
        <a:p>
          <a:endParaRPr lang="en-US"/>
        </a:p>
      </dgm:t>
    </dgm:pt>
    <dgm:pt modelId="{DFBA6780-1D88-41B6-8399-1BAD41102988}" type="sibTrans" cxnId="{A250C743-1AE8-4EA8-9635-306491A3308C}">
      <dgm:prSet/>
      <dgm:spPr/>
      <dgm:t>
        <a:bodyPr/>
        <a:lstStyle/>
        <a:p>
          <a:endParaRPr lang="en-US"/>
        </a:p>
      </dgm:t>
    </dgm:pt>
    <dgm:pt modelId="{4C82EFAA-E42C-499F-92AE-29F8AC851EAC}" type="pres">
      <dgm:prSet presAssocID="{64573ACE-4D52-4E7B-8AD4-7CFCA1000156}" presName="diagram" presStyleCnt="0">
        <dgm:presLayoutVars>
          <dgm:dir/>
          <dgm:resizeHandles val="exact"/>
        </dgm:presLayoutVars>
      </dgm:prSet>
      <dgm:spPr/>
    </dgm:pt>
    <dgm:pt modelId="{727BDDE6-2A01-4AD6-9B7C-E970B0C6D084}" type="pres">
      <dgm:prSet presAssocID="{1A9AF4C6-C16E-45B8-ADDB-A90825C599E0}" presName="node" presStyleLbl="node1" presStyleIdx="0" presStyleCnt="5">
        <dgm:presLayoutVars>
          <dgm:bulletEnabled val="1"/>
        </dgm:presLayoutVars>
      </dgm:prSet>
      <dgm:spPr/>
    </dgm:pt>
    <dgm:pt modelId="{9F08AF77-21D4-4132-86B3-276034C2C441}" type="pres">
      <dgm:prSet presAssocID="{DB9BD3A1-200E-4BD0-BE05-19494090C13A}" presName="sibTrans" presStyleCnt="0"/>
      <dgm:spPr/>
    </dgm:pt>
    <dgm:pt modelId="{03A2A659-5E50-417D-B17D-E273DF11E983}" type="pres">
      <dgm:prSet presAssocID="{B84DC4A8-49FC-44E3-B31E-03786E60FF3C}" presName="node" presStyleLbl="node1" presStyleIdx="1" presStyleCnt="5">
        <dgm:presLayoutVars>
          <dgm:bulletEnabled val="1"/>
        </dgm:presLayoutVars>
      </dgm:prSet>
      <dgm:spPr/>
    </dgm:pt>
    <dgm:pt modelId="{7F8D55F5-F00D-4598-8559-D650447E7104}" type="pres">
      <dgm:prSet presAssocID="{72989B05-EF97-4C11-9191-DFC6DA406F28}" presName="sibTrans" presStyleCnt="0"/>
      <dgm:spPr/>
    </dgm:pt>
    <dgm:pt modelId="{5F89F1F7-E2BC-42F6-A45D-841B8202754F}" type="pres">
      <dgm:prSet presAssocID="{6BC427C3-18AC-43EA-84E7-508937AF5C8A}" presName="node" presStyleLbl="node1" presStyleIdx="2" presStyleCnt="5">
        <dgm:presLayoutVars>
          <dgm:bulletEnabled val="1"/>
        </dgm:presLayoutVars>
      </dgm:prSet>
      <dgm:spPr/>
    </dgm:pt>
    <dgm:pt modelId="{7AF68740-5A86-4D49-A992-58EAC287AAD9}" type="pres">
      <dgm:prSet presAssocID="{05438F1A-27DB-4772-B056-3B8A83F5337E}" presName="sibTrans" presStyleCnt="0"/>
      <dgm:spPr/>
    </dgm:pt>
    <dgm:pt modelId="{022425A7-10DF-497D-8ADA-B3D6CD562FC5}" type="pres">
      <dgm:prSet presAssocID="{2CE7744B-41CE-44D7-82F7-E91BBF0A1293}" presName="node" presStyleLbl="node1" presStyleIdx="3" presStyleCnt="5">
        <dgm:presLayoutVars>
          <dgm:bulletEnabled val="1"/>
        </dgm:presLayoutVars>
      </dgm:prSet>
      <dgm:spPr/>
    </dgm:pt>
    <dgm:pt modelId="{040FE084-E58D-4A4C-A3C3-E9EE578E6E3A}" type="pres">
      <dgm:prSet presAssocID="{EBA62B7B-1F90-4731-844A-4400C50B7BA0}" presName="sibTrans" presStyleCnt="0"/>
      <dgm:spPr/>
    </dgm:pt>
    <dgm:pt modelId="{7DBAC354-9979-4AF1-81E5-53A4134512CA}" type="pres">
      <dgm:prSet presAssocID="{23B5225C-1E3C-490B-A1C8-0648814F48DB}" presName="node" presStyleLbl="node1" presStyleIdx="4" presStyleCnt="5">
        <dgm:presLayoutVars>
          <dgm:bulletEnabled val="1"/>
        </dgm:presLayoutVars>
      </dgm:prSet>
      <dgm:spPr/>
    </dgm:pt>
  </dgm:ptLst>
  <dgm:cxnLst>
    <dgm:cxn modelId="{AD8C3220-C4B3-4409-9A48-2A79A3D2BAC7}" type="presOf" srcId="{2CE7744B-41CE-44D7-82F7-E91BBF0A1293}" destId="{022425A7-10DF-497D-8ADA-B3D6CD562FC5}" srcOrd="0" destOrd="0" presId="urn:microsoft.com/office/officeart/2005/8/layout/default"/>
    <dgm:cxn modelId="{13A2D524-B1BD-47B9-A68D-4075ABD8F05B}" type="presOf" srcId="{1A9AF4C6-C16E-45B8-ADDB-A90825C599E0}" destId="{727BDDE6-2A01-4AD6-9B7C-E970B0C6D084}" srcOrd="0" destOrd="0" presId="urn:microsoft.com/office/officeart/2005/8/layout/default"/>
    <dgm:cxn modelId="{1EC56E2A-E157-49A4-BD80-E8F330F90272}" srcId="{64573ACE-4D52-4E7B-8AD4-7CFCA1000156}" destId="{6BC427C3-18AC-43EA-84E7-508937AF5C8A}" srcOrd="2" destOrd="0" parTransId="{17D96BB3-6A70-4BF9-8608-0D9CDD67BF1D}" sibTransId="{05438F1A-27DB-4772-B056-3B8A83F5337E}"/>
    <dgm:cxn modelId="{A250C743-1AE8-4EA8-9635-306491A3308C}" srcId="{64573ACE-4D52-4E7B-8AD4-7CFCA1000156}" destId="{23B5225C-1E3C-490B-A1C8-0648814F48DB}" srcOrd="4" destOrd="0" parTransId="{90605F4B-A332-4376-B1DD-BF131BAA1DFD}" sibTransId="{DFBA6780-1D88-41B6-8399-1BAD41102988}"/>
    <dgm:cxn modelId="{90E91250-DB5D-4CB9-816F-8A62056163EB}" type="presOf" srcId="{23B5225C-1E3C-490B-A1C8-0648814F48DB}" destId="{7DBAC354-9979-4AF1-81E5-53A4134512CA}" srcOrd="0" destOrd="0" presId="urn:microsoft.com/office/officeart/2005/8/layout/default"/>
    <dgm:cxn modelId="{24EEE270-E17B-40D8-B189-F9A591CD079D}" srcId="{64573ACE-4D52-4E7B-8AD4-7CFCA1000156}" destId="{1A9AF4C6-C16E-45B8-ADDB-A90825C599E0}" srcOrd="0" destOrd="0" parTransId="{3781F3E0-5FE1-4858-8704-FB73164988CB}" sibTransId="{DB9BD3A1-200E-4BD0-BE05-19494090C13A}"/>
    <dgm:cxn modelId="{72023573-8F51-413F-B53A-388E4C87CA46}" type="presOf" srcId="{64573ACE-4D52-4E7B-8AD4-7CFCA1000156}" destId="{4C82EFAA-E42C-499F-92AE-29F8AC851EAC}" srcOrd="0" destOrd="0" presId="urn:microsoft.com/office/officeart/2005/8/layout/default"/>
    <dgm:cxn modelId="{8C62ED5A-3DB3-4AB1-8B2C-D5E4FE1B1450}" srcId="{64573ACE-4D52-4E7B-8AD4-7CFCA1000156}" destId="{2CE7744B-41CE-44D7-82F7-E91BBF0A1293}" srcOrd="3" destOrd="0" parTransId="{ECDDAC3B-E901-46DE-9EF8-6649C697703B}" sibTransId="{EBA62B7B-1F90-4731-844A-4400C50B7BA0}"/>
    <dgm:cxn modelId="{9E48DA9A-9BC7-4328-8402-9CFCD62318D7}" type="presOf" srcId="{6BC427C3-18AC-43EA-84E7-508937AF5C8A}" destId="{5F89F1F7-E2BC-42F6-A45D-841B8202754F}" srcOrd="0" destOrd="0" presId="urn:microsoft.com/office/officeart/2005/8/layout/default"/>
    <dgm:cxn modelId="{5F86E2C6-EDD2-4B0F-812E-1E68CB5AEA89}" srcId="{64573ACE-4D52-4E7B-8AD4-7CFCA1000156}" destId="{B84DC4A8-49FC-44E3-B31E-03786E60FF3C}" srcOrd="1" destOrd="0" parTransId="{5F395F24-FCEE-42A0-8A7B-BBBDA4AC7A0C}" sibTransId="{72989B05-EF97-4C11-9191-DFC6DA406F28}"/>
    <dgm:cxn modelId="{F374B2E2-401D-4326-907C-EF1563A63180}" type="presOf" srcId="{B84DC4A8-49FC-44E3-B31E-03786E60FF3C}" destId="{03A2A659-5E50-417D-B17D-E273DF11E983}" srcOrd="0" destOrd="0" presId="urn:microsoft.com/office/officeart/2005/8/layout/default"/>
    <dgm:cxn modelId="{45742711-68DA-4770-A4A4-895E0CC35554}" type="presParOf" srcId="{4C82EFAA-E42C-499F-92AE-29F8AC851EAC}" destId="{727BDDE6-2A01-4AD6-9B7C-E970B0C6D084}" srcOrd="0" destOrd="0" presId="urn:microsoft.com/office/officeart/2005/8/layout/default"/>
    <dgm:cxn modelId="{B01E1919-0EF9-44D3-AECB-CA863DFEC954}" type="presParOf" srcId="{4C82EFAA-E42C-499F-92AE-29F8AC851EAC}" destId="{9F08AF77-21D4-4132-86B3-276034C2C441}" srcOrd="1" destOrd="0" presId="urn:microsoft.com/office/officeart/2005/8/layout/default"/>
    <dgm:cxn modelId="{84B40868-E3F7-4663-A668-5B283EBD675F}" type="presParOf" srcId="{4C82EFAA-E42C-499F-92AE-29F8AC851EAC}" destId="{03A2A659-5E50-417D-B17D-E273DF11E983}" srcOrd="2" destOrd="0" presId="urn:microsoft.com/office/officeart/2005/8/layout/default"/>
    <dgm:cxn modelId="{E351580D-EEC6-40AC-B492-3DCD134B4395}" type="presParOf" srcId="{4C82EFAA-E42C-499F-92AE-29F8AC851EAC}" destId="{7F8D55F5-F00D-4598-8559-D650447E7104}" srcOrd="3" destOrd="0" presId="urn:microsoft.com/office/officeart/2005/8/layout/default"/>
    <dgm:cxn modelId="{CC318759-D195-4623-9F08-222F87AC9E4C}" type="presParOf" srcId="{4C82EFAA-E42C-499F-92AE-29F8AC851EAC}" destId="{5F89F1F7-E2BC-42F6-A45D-841B8202754F}" srcOrd="4" destOrd="0" presId="urn:microsoft.com/office/officeart/2005/8/layout/default"/>
    <dgm:cxn modelId="{5BA50DA7-F8B2-40E3-A20C-0E551A888D62}" type="presParOf" srcId="{4C82EFAA-E42C-499F-92AE-29F8AC851EAC}" destId="{7AF68740-5A86-4D49-A992-58EAC287AAD9}" srcOrd="5" destOrd="0" presId="urn:microsoft.com/office/officeart/2005/8/layout/default"/>
    <dgm:cxn modelId="{749E80CB-A553-4DFF-81FE-0CFBB06BE4DC}" type="presParOf" srcId="{4C82EFAA-E42C-499F-92AE-29F8AC851EAC}" destId="{022425A7-10DF-497D-8ADA-B3D6CD562FC5}" srcOrd="6" destOrd="0" presId="urn:microsoft.com/office/officeart/2005/8/layout/default"/>
    <dgm:cxn modelId="{932A6627-BF0A-4135-9B0B-A2847AAE1237}" type="presParOf" srcId="{4C82EFAA-E42C-499F-92AE-29F8AC851EAC}" destId="{040FE084-E58D-4A4C-A3C3-E9EE578E6E3A}" srcOrd="7" destOrd="0" presId="urn:microsoft.com/office/officeart/2005/8/layout/default"/>
    <dgm:cxn modelId="{31D8BB89-9EA3-4B74-8EDA-2A341A46C472}" type="presParOf" srcId="{4C82EFAA-E42C-499F-92AE-29F8AC851EAC}" destId="{7DBAC354-9979-4AF1-81E5-53A4134512C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2BA303-855E-4E96-89B3-C661B208BE5C}" type="doc">
      <dgm:prSet loTypeId="urn:microsoft.com/office/officeart/2005/8/layout/default" loCatId="list" qsTypeId="urn:microsoft.com/office/officeart/2005/8/quickstyle/simple1#36" qsCatId="simple" csTypeId="urn:microsoft.com/office/officeart/2005/8/colors/accent1_2#35" csCatId="accent1" phldr="1"/>
      <dgm:spPr/>
      <dgm:t>
        <a:bodyPr/>
        <a:lstStyle/>
        <a:p>
          <a:endParaRPr lang="en-US"/>
        </a:p>
      </dgm:t>
    </dgm:pt>
    <dgm:pt modelId="{B54C6BB3-E2C0-4FAA-97A9-8522ACD7E485}">
      <dgm:prSet/>
      <dgm:spPr/>
      <dgm:t>
        <a:bodyPr/>
        <a:lstStyle/>
        <a:p>
          <a:r>
            <a:rPr lang="en-GB"/>
            <a:t>Buddies</a:t>
          </a:r>
          <a:endParaRPr lang="en-US"/>
        </a:p>
      </dgm:t>
    </dgm:pt>
    <dgm:pt modelId="{DE657843-AAEB-465B-A5A3-10FB022DBE77}" type="parTrans" cxnId="{9515FEDF-329A-40BD-8A27-7F0E4814513F}">
      <dgm:prSet/>
      <dgm:spPr/>
      <dgm:t>
        <a:bodyPr/>
        <a:lstStyle/>
        <a:p>
          <a:endParaRPr lang="en-US"/>
        </a:p>
      </dgm:t>
    </dgm:pt>
    <dgm:pt modelId="{36F5D400-7A30-4628-943F-0315B12D338D}" type="sibTrans" cxnId="{9515FEDF-329A-40BD-8A27-7F0E4814513F}">
      <dgm:prSet/>
      <dgm:spPr/>
      <dgm:t>
        <a:bodyPr/>
        <a:lstStyle/>
        <a:p>
          <a:endParaRPr lang="en-US"/>
        </a:p>
      </dgm:t>
    </dgm:pt>
    <dgm:pt modelId="{54F0AB6F-6197-4DB9-A51E-3881B58B465A}">
      <dgm:prSet/>
      <dgm:spPr/>
      <dgm:t>
        <a:bodyPr/>
        <a:lstStyle/>
        <a:p>
          <a:r>
            <a:rPr lang="en-GB"/>
            <a:t>Benches in assembly</a:t>
          </a:r>
          <a:endParaRPr lang="en-US"/>
        </a:p>
      </dgm:t>
    </dgm:pt>
    <dgm:pt modelId="{DC00D8CF-763B-497A-84D2-E872A42DF58B}" type="parTrans" cxnId="{870B9D82-8486-4724-8F69-9F3D8403F740}">
      <dgm:prSet/>
      <dgm:spPr/>
      <dgm:t>
        <a:bodyPr/>
        <a:lstStyle/>
        <a:p>
          <a:endParaRPr lang="en-US"/>
        </a:p>
      </dgm:t>
    </dgm:pt>
    <dgm:pt modelId="{D6A2FB5A-B987-4E10-A588-32C488F109F8}" type="sibTrans" cxnId="{870B9D82-8486-4724-8F69-9F3D8403F740}">
      <dgm:prSet/>
      <dgm:spPr/>
      <dgm:t>
        <a:bodyPr/>
        <a:lstStyle/>
        <a:p>
          <a:endParaRPr lang="en-US"/>
        </a:p>
      </dgm:t>
    </dgm:pt>
    <dgm:pt modelId="{A62104AA-C117-480C-B17F-9AB6DF57B8CF}">
      <dgm:prSet/>
      <dgm:spPr/>
      <dgm:t>
        <a:bodyPr/>
        <a:lstStyle/>
        <a:p>
          <a:r>
            <a:rPr lang="en-US" dirty="0"/>
            <a:t>Tower Wood</a:t>
          </a:r>
        </a:p>
      </dgm:t>
    </dgm:pt>
    <dgm:pt modelId="{55417407-AE8E-47B3-8624-0A79DBB004DC}" type="parTrans" cxnId="{E7F20419-5192-4D27-A449-E5AC7DAB158C}">
      <dgm:prSet/>
      <dgm:spPr/>
      <dgm:t>
        <a:bodyPr/>
        <a:lstStyle/>
        <a:p>
          <a:endParaRPr lang="en-US"/>
        </a:p>
      </dgm:t>
    </dgm:pt>
    <dgm:pt modelId="{65F69865-4C55-4153-AA14-B513E9D2CA3B}" type="sibTrans" cxnId="{E7F20419-5192-4D27-A449-E5AC7DAB158C}">
      <dgm:prSet/>
      <dgm:spPr/>
      <dgm:t>
        <a:bodyPr/>
        <a:lstStyle/>
        <a:p>
          <a:endParaRPr lang="en-US"/>
        </a:p>
      </dgm:t>
    </dgm:pt>
    <dgm:pt modelId="{0223A1DB-F63F-4484-9B84-2044E9E5D570}">
      <dgm:prSet/>
      <dgm:spPr/>
      <dgm:t>
        <a:bodyPr/>
        <a:lstStyle/>
        <a:p>
          <a:r>
            <a:rPr lang="en-GB"/>
            <a:t>Cathedral</a:t>
          </a:r>
          <a:endParaRPr lang="en-US"/>
        </a:p>
      </dgm:t>
    </dgm:pt>
    <dgm:pt modelId="{56743A01-F37F-42EB-B09E-2B69D1FC61CE}" type="parTrans" cxnId="{FCD6A373-EBE2-4D54-A47F-F67CBFC07BB3}">
      <dgm:prSet/>
      <dgm:spPr/>
      <dgm:t>
        <a:bodyPr/>
        <a:lstStyle/>
        <a:p>
          <a:endParaRPr lang="en-US"/>
        </a:p>
      </dgm:t>
    </dgm:pt>
    <dgm:pt modelId="{221FAD15-D23C-49CC-B877-0794ACC864C3}" type="sibTrans" cxnId="{FCD6A373-EBE2-4D54-A47F-F67CBFC07BB3}">
      <dgm:prSet/>
      <dgm:spPr/>
      <dgm:t>
        <a:bodyPr/>
        <a:lstStyle/>
        <a:p>
          <a:endParaRPr lang="en-US"/>
        </a:p>
      </dgm:t>
    </dgm:pt>
    <dgm:pt modelId="{FE9E00C9-6BC6-441D-BB10-021F099089A3}">
      <dgm:prSet/>
      <dgm:spPr/>
      <dgm:t>
        <a:bodyPr/>
        <a:lstStyle/>
        <a:p>
          <a:r>
            <a:rPr lang="en-GB"/>
            <a:t>Sports Day water fight</a:t>
          </a:r>
          <a:endParaRPr lang="en-US"/>
        </a:p>
      </dgm:t>
    </dgm:pt>
    <dgm:pt modelId="{DD4E8724-5FF9-4E66-A377-1E1986E8A8B8}" type="parTrans" cxnId="{EACCD6A4-D780-4D1B-B0EB-8FE40D1EDED0}">
      <dgm:prSet/>
      <dgm:spPr/>
      <dgm:t>
        <a:bodyPr/>
        <a:lstStyle/>
        <a:p>
          <a:endParaRPr lang="en-US"/>
        </a:p>
      </dgm:t>
    </dgm:pt>
    <dgm:pt modelId="{4CDCCD2C-CA05-44FA-B51F-D917DABF82E7}" type="sibTrans" cxnId="{EACCD6A4-D780-4D1B-B0EB-8FE40D1EDED0}">
      <dgm:prSet/>
      <dgm:spPr/>
      <dgm:t>
        <a:bodyPr/>
        <a:lstStyle/>
        <a:p>
          <a:endParaRPr lang="en-US"/>
        </a:p>
      </dgm:t>
    </dgm:pt>
    <dgm:pt modelId="{E04CE35B-054B-4AE4-A616-D270B44B1D10}">
      <dgm:prSet/>
      <dgm:spPr/>
      <dgm:t>
        <a:bodyPr/>
        <a:lstStyle/>
        <a:p>
          <a:r>
            <a:rPr lang="en-GB"/>
            <a:t>Leaving hoodies!</a:t>
          </a:r>
          <a:endParaRPr lang="en-US"/>
        </a:p>
      </dgm:t>
    </dgm:pt>
    <dgm:pt modelId="{C5CB749D-4634-46A6-B9DF-F52CDF72864B}" type="parTrans" cxnId="{490C81C0-1813-48CE-B21F-09BA410969D2}">
      <dgm:prSet/>
      <dgm:spPr/>
      <dgm:t>
        <a:bodyPr/>
        <a:lstStyle/>
        <a:p>
          <a:endParaRPr lang="en-US"/>
        </a:p>
      </dgm:t>
    </dgm:pt>
    <dgm:pt modelId="{EAA795F0-4A13-446B-B403-EC53B6A713F1}" type="sibTrans" cxnId="{490C81C0-1813-48CE-B21F-09BA410969D2}">
      <dgm:prSet/>
      <dgm:spPr/>
      <dgm:t>
        <a:bodyPr/>
        <a:lstStyle/>
        <a:p>
          <a:endParaRPr lang="en-US"/>
        </a:p>
      </dgm:t>
    </dgm:pt>
    <dgm:pt modelId="{FEF4BBE0-3165-4ACA-BAC5-E234762267D0}">
      <dgm:prSet/>
      <dgm:spPr/>
      <dgm:t>
        <a:bodyPr/>
        <a:lstStyle/>
        <a:p>
          <a:r>
            <a:rPr lang="en-GB"/>
            <a:t>Shirt Signing</a:t>
          </a:r>
          <a:endParaRPr lang="en-US"/>
        </a:p>
      </dgm:t>
    </dgm:pt>
    <dgm:pt modelId="{63519631-1EBE-42F6-B13D-050E227E6296}" type="parTrans" cxnId="{C5D8309A-8D88-4532-9443-4A406706E8CC}">
      <dgm:prSet/>
      <dgm:spPr/>
      <dgm:t>
        <a:bodyPr/>
        <a:lstStyle/>
        <a:p>
          <a:endParaRPr lang="en-US"/>
        </a:p>
      </dgm:t>
    </dgm:pt>
    <dgm:pt modelId="{E7C74D84-6C93-4378-BD21-CF6BCB8498BF}" type="sibTrans" cxnId="{C5D8309A-8D88-4532-9443-4A406706E8CC}">
      <dgm:prSet/>
      <dgm:spPr/>
      <dgm:t>
        <a:bodyPr/>
        <a:lstStyle/>
        <a:p>
          <a:endParaRPr lang="en-US"/>
        </a:p>
      </dgm:t>
    </dgm:pt>
    <dgm:pt modelId="{73D21790-591A-46D6-A1CD-1BBEDE7EA160}">
      <dgm:prSet/>
      <dgm:spPr/>
      <dgm:t>
        <a:bodyPr/>
        <a:lstStyle/>
        <a:p>
          <a:r>
            <a:rPr lang="en-GB"/>
            <a:t>Leavers service</a:t>
          </a:r>
          <a:endParaRPr lang="en-US"/>
        </a:p>
      </dgm:t>
    </dgm:pt>
    <dgm:pt modelId="{152D5C79-B2ED-4E09-B60A-1A1A54DD4232}" type="parTrans" cxnId="{18B38EC4-AF5A-49A7-92BD-94C14432B06E}">
      <dgm:prSet/>
      <dgm:spPr/>
      <dgm:t>
        <a:bodyPr/>
        <a:lstStyle/>
        <a:p>
          <a:endParaRPr lang="en-US"/>
        </a:p>
      </dgm:t>
    </dgm:pt>
    <dgm:pt modelId="{1364E8F1-26C5-4298-B9B9-FCBF0DCA2A06}" type="sibTrans" cxnId="{18B38EC4-AF5A-49A7-92BD-94C14432B06E}">
      <dgm:prSet/>
      <dgm:spPr/>
      <dgm:t>
        <a:bodyPr/>
        <a:lstStyle/>
        <a:p>
          <a:endParaRPr lang="en-US"/>
        </a:p>
      </dgm:t>
    </dgm:pt>
    <dgm:pt modelId="{470CC0B5-2923-4808-8F85-B8B19DC267E8}">
      <dgm:prSet/>
      <dgm:spPr/>
      <dgm:t>
        <a:bodyPr/>
        <a:lstStyle/>
        <a:p>
          <a:r>
            <a:rPr lang="en-GB"/>
            <a:t>Year 6 Production</a:t>
          </a:r>
          <a:endParaRPr lang="en-US"/>
        </a:p>
      </dgm:t>
    </dgm:pt>
    <dgm:pt modelId="{09721A46-1E8F-4A4E-8DE3-219E851ED9BA}" type="parTrans" cxnId="{461C9380-6829-4F62-983E-7B6BA3E5A669}">
      <dgm:prSet/>
      <dgm:spPr/>
      <dgm:t>
        <a:bodyPr/>
        <a:lstStyle/>
        <a:p>
          <a:endParaRPr lang="en-US"/>
        </a:p>
      </dgm:t>
    </dgm:pt>
    <dgm:pt modelId="{D674CA44-B534-41A7-9EC2-8F749EA4578A}" type="sibTrans" cxnId="{461C9380-6829-4F62-983E-7B6BA3E5A669}">
      <dgm:prSet/>
      <dgm:spPr/>
      <dgm:t>
        <a:bodyPr/>
        <a:lstStyle/>
        <a:p>
          <a:endParaRPr lang="en-US"/>
        </a:p>
      </dgm:t>
    </dgm:pt>
    <dgm:pt modelId="{D4142649-759B-4C6B-9F13-FB59D8DCC273}" type="pres">
      <dgm:prSet presAssocID="{872BA303-855E-4E96-89B3-C661B208BE5C}" presName="diagram" presStyleCnt="0">
        <dgm:presLayoutVars>
          <dgm:dir/>
          <dgm:resizeHandles val="exact"/>
        </dgm:presLayoutVars>
      </dgm:prSet>
      <dgm:spPr/>
    </dgm:pt>
    <dgm:pt modelId="{08374523-D998-4C81-948F-82773B4C9924}" type="pres">
      <dgm:prSet presAssocID="{B54C6BB3-E2C0-4FAA-97A9-8522ACD7E485}" presName="node" presStyleLbl="node1" presStyleIdx="0" presStyleCnt="9">
        <dgm:presLayoutVars>
          <dgm:bulletEnabled val="1"/>
        </dgm:presLayoutVars>
      </dgm:prSet>
      <dgm:spPr/>
    </dgm:pt>
    <dgm:pt modelId="{E43F97C9-D447-46B6-BD95-DA1778A0C266}" type="pres">
      <dgm:prSet presAssocID="{36F5D400-7A30-4628-943F-0315B12D338D}" presName="sibTrans" presStyleCnt="0"/>
      <dgm:spPr/>
    </dgm:pt>
    <dgm:pt modelId="{7EEEEC9B-5AB8-4C04-979B-9159C8FB1ABC}" type="pres">
      <dgm:prSet presAssocID="{54F0AB6F-6197-4DB9-A51E-3881B58B465A}" presName="node" presStyleLbl="node1" presStyleIdx="1" presStyleCnt="9">
        <dgm:presLayoutVars>
          <dgm:bulletEnabled val="1"/>
        </dgm:presLayoutVars>
      </dgm:prSet>
      <dgm:spPr/>
    </dgm:pt>
    <dgm:pt modelId="{8EB38C08-A249-4357-88BC-62A532C67CFA}" type="pres">
      <dgm:prSet presAssocID="{D6A2FB5A-B987-4E10-A588-32C488F109F8}" presName="sibTrans" presStyleCnt="0"/>
      <dgm:spPr/>
    </dgm:pt>
    <dgm:pt modelId="{EFB2E4BC-F2B8-4B9F-900A-9F629FAA754C}" type="pres">
      <dgm:prSet presAssocID="{A62104AA-C117-480C-B17F-9AB6DF57B8CF}" presName="node" presStyleLbl="node1" presStyleIdx="2" presStyleCnt="9">
        <dgm:presLayoutVars>
          <dgm:bulletEnabled val="1"/>
        </dgm:presLayoutVars>
      </dgm:prSet>
      <dgm:spPr/>
    </dgm:pt>
    <dgm:pt modelId="{1D9BAB4F-DCD0-445D-B483-691C2F148B21}" type="pres">
      <dgm:prSet presAssocID="{65F69865-4C55-4153-AA14-B513E9D2CA3B}" presName="sibTrans" presStyleCnt="0"/>
      <dgm:spPr/>
    </dgm:pt>
    <dgm:pt modelId="{BA4FE6A5-C130-4256-A606-9E1184A4A99B}" type="pres">
      <dgm:prSet presAssocID="{0223A1DB-F63F-4484-9B84-2044E9E5D570}" presName="node" presStyleLbl="node1" presStyleIdx="3" presStyleCnt="9">
        <dgm:presLayoutVars>
          <dgm:bulletEnabled val="1"/>
        </dgm:presLayoutVars>
      </dgm:prSet>
      <dgm:spPr/>
    </dgm:pt>
    <dgm:pt modelId="{FD63A22C-5F61-4DE4-BDDC-27C011608FE4}" type="pres">
      <dgm:prSet presAssocID="{221FAD15-D23C-49CC-B877-0794ACC864C3}" presName="sibTrans" presStyleCnt="0"/>
      <dgm:spPr/>
    </dgm:pt>
    <dgm:pt modelId="{F6C89022-DA4A-4A02-86B8-BEC69F749DC5}" type="pres">
      <dgm:prSet presAssocID="{FE9E00C9-6BC6-441D-BB10-021F099089A3}" presName="node" presStyleLbl="node1" presStyleIdx="4" presStyleCnt="9">
        <dgm:presLayoutVars>
          <dgm:bulletEnabled val="1"/>
        </dgm:presLayoutVars>
      </dgm:prSet>
      <dgm:spPr/>
    </dgm:pt>
    <dgm:pt modelId="{831C29EB-EE99-465C-A800-C4F9341CD3EE}" type="pres">
      <dgm:prSet presAssocID="{4CDCCD2C-CA05-44FA-B51F-D917DABF82E7}" presName="sibTrans" presStyleCnt="0"/>
      <dgm:spPr/>
    </dgm:pt>
    <dgm:pt modelId="{5A3A146C-23E0-44BB-ABE5-4862B3AC667B}" type="pres">
      <dgm:prSet presAssocID="{E04CE35B-054B-4AE4-A616-D270B44B1D10}" presName="node" presStyleLbl="node1" presStyleIdx="5" presStyleCnt="9">
        <dgm:presLayoutVars>
          <dgm:bulletEnabled val="1"/>
        </dgm:presLayoutVars>
      </dgm:prSet>
      <dgm:spPr/>
    </dgm:pt>
    <dgm:pt modelId="{3516A2FC-0FB6-4139-9139-279B13F96866}" type="pres">
      <dgm:prSet presAssocID="{EAA795F0-4A13-446B-B403-EC53B6A713F1}" presName="sibTrans" presStyleCnt="0"/>
      <dgm:spPr/>
    </dgm:pt>
    <dgm:pt modelId="{CE8F0B32-9A5C-45F5-8ED6-CDB3E39F1BBE}" type="pres">
      <dgm:prSet presAssocID="{FEF4BBE0-3165-4ACA-BAC5-E234762267D0}" presName="node" presStyleLbl="node1" presStyleIdx="6" presStyleCnt="9">
        <dgm:presLayoutVars>
          <dgm:bulletEnabled val="1"/>
        </dgm:presLayoutVars>
      </dgm:prSet>
      <dgm:spPr/>
    </dgm:pt>
    <dgm:pt modelId="{3CE88CFA-6670-43B3-B174-E0BD1795D057}" type="pres">
      <dgm:prSet presAssocID="{E7C74D84-6C93-4378-BD21-CF6BCB8498BF}" presName="sibTrans" presStyleCnt="0"/>
      <dgm:spPr/>
    </dgm:pt>
    <dgm:pt modelId="{6458F41F-7F1C-4107-9C54-5506DA30BC85}" type="pres">
      <dgm:prSet presAssocID="{73D21790-591A-46D6-A1CD-1BBEDE7EA160}" presName="node" presStyleLbl="node1" presStyleIdx="7" presStyleCnt="9">
        <dgm:presLayoutVars>
          <dgm:bulletEnabled val="1"/>
        </dgm:presLayoutVars>
      </dgm:prSet>
      <dgm:spPr/>
    </dgm:pt>
    <dgm:pt modelId="{340343BD-876D-40C5-9558-0C4BC5925B6E}" type="pres">
      <dgm:prSet presAssocID="{1364E8F1-26C5-4298-B9B9-FCBF0DCA2A06}" presName="sibTrans" presStyleCnt="0"/>
      <dgm:spPr/>
    </dgm:pt>
    <dgm:pt modelId="{11D1E523-CCE4-406E-BCF3-A54A33AB02DE}" type="pres">
      <dgm:prSet presAssocID="{470CC0B5-2923-4808-8F85-B8B19DC267E8}" presName="node" presStyleLbl="node1" presStyleIdx="8" presStyleCnt="9">
        <dgm:presLayoutVars>
          <dgm:bulletEnabled val="1"/>
        </dgm:presLayoutVars>
      </dgm:prSet>
      <dgm:spPr/>
    </dgm:pt>
  </dgm:ptLst>
  <dgm:cxnLst>
    <dgm:cxn modelId="{CA2CBE01-925D-4113-A131-E66E641B10CC}" type="presOf" srcId="{FE9E00C9-6BC6-441D-BB10-021F099089A3}" destId="{F6C89022-DA4A-4A02-86B8-BEC69F749DC5}" srcOrd="0" destOrd="0" presId="urn:microsoft.com/office/officeart/2005/8/layout/default"/>
    <dgm:cxn modelId="{C4121D05-84DB-43E0-B1CE-64F67A336F47}" type="presOf" srcId="{0223A1DB-F63F-4484-9B84-2044E9E5D570}" destId="{BA4FE6A5-C130-4256-A606-9E1184A4A99B}" srcOrd="0" destOrd="0" presId="urn:microsoft.com/office/officeart/2005/8/layout/default"/>
    <dgm:cxn modelId="{1F01B405-F8AD-41E9-8081-3B503DEFB67A}" type="presOf" srcId="{470CC0B5-2923-4808-8F85-B8B19DC267E8}" destId="{11D1E523-CCE4-406E-BCF3-A54A33AB02DE}" srcOrd="0" destOrd="0" presId="urn:microsoft.com/office/officeart/2005/8/layout/default"/>
    <dgm:cxn modelId="{E7F20419-5192-4D27-A449-E5AC7DAB158C}" srcId="{872BA303-855E-4E96-89B3-C661B208BE5C}" destId="{A62104AA-C117-480C-B17F-9AB6DF57B8CF}" srcOrd="2" destOrd="0" parTransId="{55417407-AE8E-47B3-8624-0A79DBB004DC}" sibTransId="{65F69865-4C55-4153-AA14-B513E9D2CA3B}"/>
    <dgm:cxn modelId="{BCC9BF30-4755-48FD-AF4A-18FF9131F4D9}" type="presOf" srcId="{54F0AB6F-6197-4DB9-A51E-3881B58B465A}" destId="{7EEEEC9B-5AB8-4C04-979B-9159C8FB1ABC}" srcOrd="0" destOrd="0" presId="urn:microsoft.com/office/officeart/2005/8/layout/default"/>
    <dgm:cxn modelId="{95299940-C334-473D-AC9D-BB7E1DC58748}" type="presOf" srcId="{73D21790-591A-46D6-A1CD-1BBEDE7EA160}" destId="{6458F41F-7F1C-4107-9C54-5506DA30BC85}" srcOrd="0" destOrd="0" presId="urn:microsoft.com/office/officeart/2005/8/layout/default"/>
    <dgm:cxn modelId="{58B5455E-64C7-4FB7-BC3C-36C5933E1C13}" type="presOf" srcId="{FEF4BBE0-3165-4ACA-BAC5-E234762267D0}" destId="{CE8F0B32-9A5C-45F5-8ED6-CDB3E39F1BBE}" srcOrd="0" destOrd="0" presId="urn:microsoft.com/office/officeart/2005/8/layout/default"/>
    <dgm:cxn modelId="{6FD1AD5E-F676-4234-849E-B94C68444E19}" type="presOf" srcId="{A62104AA-C117-480C-B17F-9AB6DF57B8CF}" destId="{EFB2E4BC-F2B8-4B9F-900A-9F629FAA754C}" srcOrd="0" destOrd="0" presId="urn:microsoft.com/office/officeart/2005/8/layout/default"/>
    <dgm:cxn modelId="{7F257562-7D85-4A2E-9B88-84DBA792DB71}" type="presOf" srcId="{872BA303-855E-4E96-89B3-C661B208BE5C}" destId="{D4142649-759B-4C6B-9F13-FB59D8DCC273}" srcOrd="0" destOrd="0" presId="urn:microsoft.com/office/officeart/2005/8/layout/default"/>
    <dgm:cxn modelId="{FCD6A373-EBE2-4D54-A47F-F67CBFC07BB3}" srcId="{872BA303-855E-4E96-89B3-C661B208BE5C}" destId="{0223A1DB-F63F-4484-9B84-2044E9E5D570}" srcOrd="3" destOrd="0" parTransId="{56743A01-F37F-42EB-B09E-2B69D1FC61CE}" sibTransId="{221FAD15-D23C-49CC-B877-0794ACC864C3}"/>
    <dgm:cxn modelId="{461C9380-6829-4F62-983E-7B6BA3E5A669}" srcId="{872BA303-855E-4E96-89B3-C661B208BE5C}" destId="{470CC0B5-2923-4808-8F85-B8B19DC267E8}" srcOrd="8" destOrd="0" parTransId="{09721A46-1E8F-4A4E-8DE3-219E851ED9BA}" sibTransId="{D674CA44-B534-41A7-9EC2-8F749EA4578A}"/>
    <dgm:cxn modelId="{870B9D82-8486-4724-8F69-9F3D8403F740}" srcId="{872BA303-855E-4E96-89B3-C661B208BE5C}" destId="{54F0AB6F-6197-4DB9-A51E-3881B58B465A}" srcOrd="1" destOrd="0" parTransId="{DC00D8CF-763B-497A-84D2-E872A42DF58B}" sibTransId="{D6A2FB5A-B987-4E10-A588-32C488F109F8}"/>
    <dgm:cxn modelId="{C5D8309A-8D88-4532-9443-4A406706E8CC}" srcId="{872BA303-855E-4E96-89B3-C661B208BE5C}" destId="{FEF4BBE0-3165-4ACA-BAC5-E234762267D0}" srcOrd="6" destOrd="0" parTransId="{63519631-1EBE-42F6-B13D-050E227E6296}" sibTransId="{E7C74D84-6C93-4378-BD21-CF6BCB8498BF}"/>
    <dgm:cxn modelId="{EACCD6A4-D780-4D1B-B0EB-8FE40D1EDED0}" srcId="{872BA303-855E-4E96-89B3-C661B208BE5C}" destId="{FE9E00C9-6BC6-441D-BB10-021F099089A3}" srcOrd="4" destOrd="0" parTransId="{DD4E8724-5FF9-4E66-A377-1E1986E8A8B8}" sibTransId="{4CDCCD2C-CA05-44FA-B51F-D917DABF82E7}"/>
    <dgm:cxn modelId="{564740B1-1D6A-48A6-AAF3-64650F7A29D1}" type="presOf" srcId="{B54C6BB3-E2C0-4FAA-97A9-8522ACD7E485}" destId="{08374523-D998-4C81-948F-82773B4C9924}" srcOrd="0" destOrd="0" presId="urn:microsoft.com/office/officeart/2005/8/layout/default"/>
    <dgm:cxn modelId="{490C81C0-1813-48CE-B21F-09BA410969D2}" srcId="{872BA303-855E-4E96-89B3-C661B208BE5C}" destId="{E04CE35B-054B-4AE4-A616-D270B44B1D10}" srcOrd="5" destOrd="0" parTransId="{C5CB749D-4634-46A6-B9DF-F52CDF72864B}" sibTransId="{EAA795F0-4A13-446B-B403-EC53B6A713F1}"/>
    <dgm:cxn modelId="{18B38EC4-AF5A-49A7-92BD-94C14432B06E}" srcId="{872BA303-855E-4E96-89B3-C661B208BE5C}" destId="{73D21790-591A-46D6-A1CD-1BBEDE7EA160}" srcOrd="7" destOrd="0" parTransId="{152D5C79-B2ED-4E09-B60A-1A1A54DD4232}" sibTransId="{1364E8F1-26C5-4298-B9B9-FCBF0DCA2A06}"/>
    <dgm:cxn modelId="{9515FEDF-329A-40BD-8A27-7F0E4814513F}" srcId="{872BA303-855E-4E96-89B3-C661B208BE5C}" destId="{B54C6BB3-E2C0-4FAA-97A9-8522ACD7E485}" srcOrd="0" destOrd="0" parTransId="{DE657843-AAEB-465B-A5A3-10FB022DBE77}" sibTransId="{36F5D400-7A30-4628-943F-0315B12D338D}"/>
    <dgm:cxn modelId="{377A30FE-5D48-4902-9BB0-3790B29DACED}" type="presOf" srcId="{E04CE35B-054B-4AE4-A616-D270B44B1D10}" destId="{5A3A146C-23E0-44BB-ABE5-4862B3AC667B}" srcOrd="0" destOrd="0" presId="urn:microsoft.com/office/officeart/2005/8/layout/default"/>
    <dgm:cxn modelId="{81C3C3E0-E826-43BA-9020-E3EBCB4DAFB4}" type="presParOf" srcId="{D4142649-759B-4C6B-9F13-FB59D8DCC273}" destId="{08374523-D998-4C81-948F-82773B4C9924}" srcOrd="0" destOrd="0" presId="urn:microsoft.com/office/officeart/2005/8/layout/default"/>
    <dgm:cxn modelId="{172FDAD1-734C-4F5E-8269-2FF42E36869A}" type="presParOf" srcId="{D4142649-759B-4C6B-9F13-FB59D8DCC273}" destId="{E43F97C9-D447-46B6-BD95-DA1778A0C266}" srcOrd="1" destOrd="0" presId="urn:microsoft.com/office/officeart/2005/8/layout/default"/>
    <dgm:cxn modelId="{08AB7CEE-EA7D-4D7E-966E-F42F469E476C}" type="presParOf" srcId="{D4142649-759B-4C6B-9F13-FB59D8DCC273}" destId="{7EEEEC9B-5AB8-4C04-979B-9159C8FB1ABC}" srcOrd="2" destOrd="0" presId="urn:microsoft.com/office/officeart/2005/8/layout/default"/>
    <dgm:cxn modelId="{6BC91C95-9924-46E0-9380-BEC062F09CF3}" type="presParOf" srcId="{D4142649-759B-4C6B-9F13-FB59D8DCC273}" destId="{8EB38C08-A249-4357-88BC-62A532C67CFA}" srcOrd="3" destOrd="0" presId="urn:microsoft.com/office/officeart/2005/8/layout/default"/>
    <dgm:cxn modelId="{0548520E-9044-4D08-AC94-33555D198F96}" type="presParOf" srcId="{D4142649-759B-4C6B-9F13-FB59D8DCC273}" destId="{EFB2E4BC-F2B8-4B9F-900A-9F629FAA754C}" srcOrd="4" destOrd="0" presId="urn:microsoft.com/office/officeart/2005/8/layout/default"/>
    <dgm:cxn modelId="{138170E2-5DA6-4567-B291-C164163E2A0C}" type="presParOf" srcId="{D4142649-759B-4C6B-9F13-FB59D8DCC273}" destId="{1D9BAB4F-DCD0-445D-B483-691C2F148B21}" srcOrd="5" destOrd="0" presId="urn:microsoft.com/office/officeart/2005/8/layout/default"/>
    <dgm:cxn modelId="{8BCDB682-DF82-4F2E-9E78-330430506701}" type="presParOf" srcId="{D4142649-759B-4C6B-9F13-FB59D8DCC273}" destId="{BA4FE6A5-C130-4256-A606-9E1184A4A99B}" srcOrd="6" destOrd="0" presId="urn:microsoft.com/office/officeart/2005/8/layout/default"/>
    <dgm:cxn modelId="{C0453F3B-F6FC-49F6-A6EA-8B236921B623}" type="presParOf" srcId="{D4142649-759B-4C6B-9F13-FB59D8DCC273}" destId="{FD63A22C-5F61-4DE4-BDDC-27C011608FE4}" srcOrd="7" destOrd="0" presId="urn:microsoft.com/office/officeart/2005/8/layout/default"/>
    <dgm:cxn modelId="{5B6F3621-C685-4D3F-BAD9-E7210EE7CC7E}" type="presParOf" srcId="{D4142649-759B-4C6B-9F13-FB59D8DCC273}" destId="{F6C89022-DA4A-4A02-86B8-BEC69F749DC5}" srcOrd="8" destOrd="0" presId="urn:microsoft.com/office/officeart/2005/8/layout/default"/>
    <dgm:cxn modelId="{BE7A8861-B3CA-4BC0-BA13-2A30A541E082}" type="presParOf" srcId="{D4142649-759B-4C6B-9F13-FB59D8DCC273}" destId="{831C29EB-EE99-465C-A800-C4F9341CD3EE}" srcOrd="9" destOrd="0" presId="urn:microsoft.com/office/officeart/2005/8/layout/default"/>
    <dgm:cxn modelId="{3E705839-58F9-48B7-9E90-5FD695A46CD6}" type="presParOf" srcId="{D4142649-759B-4C6B-9F13-FB59D8DCC273}" destId="{5A3A146C-23E0-44BB-ABE5-4862B3AC667B}" srcOrd="10" destOrd="0" presId="urn:microsoft.com/office/officeart/2005/8/layout/default"/>
    <dgm:cxn modelId="{C42C37DB-1197-403E-AC79-EDCEDA0F53F7}" type="presParOf" srcId="{D4142649-759B-4C6B-9F13-FB59D8DCC273}" destId="{3516A2FC-0FB6-4139-9139-279B13F96866}" srcOrd="11" destOrd="0" presId="urn:microsoft.com/office/officeart/2005/8/layout/default"/>
    <dgm:cxn modelId="{CDE8DFC2-CDF6-4B50-AE7F-4100E4B0708F}" type="presParOf" srcId="{D4142649-759B-4C6B-9F13-FB59D8DCC273}" destId="{CE8F0B32-9A5C-45F5-8ED6-CDB3E39F1BBE}" srcOrd="12" destOrd="0" presId="urn:microsoft.com/office/officeart/2005/8/layout/default"/>
    <dgm:cxn modelId="{31EDDC31-68BC-4B47-A413-18D6CA0581C5}" type="presParOf" srcId="{D4142649-759B-4C6B-9F13-FB59D8DCC273}" destId="{3CE88CFA-6670-43B3-B174-E0BD1795D057}" srcOrd="13" destOrd="0" presId="urn:microsoft.com/office/officeart/2005/8/layout/default"/>
    <dgm:cxn modelId="{6BA8A1A7-832A-4A4A-8CA9-60284D4735B3}" type="presParOf" srcId="{D4142649-759B-4C6B-9F13-FB59D8DCC273}" destId="{6458F41F-7F1C-4107-9C54-5506DA30BC85}" srcOrd="14" destOrd="0" presId="urn:microsoft.com/office/officeart/2005/8/layout/default"/>
    <dgm:cxn modelId="{770639FB-6366-40E6-9FB9-AFABB03C0659}" type="presParOf" srcId="{D4142649-759B-4C6B-9F13-FB59D8DCC273}" destId="{340343BD-876D-40C5-9558-0C4BC5925B6E}" srcOrd="15" destOrd="0" presId="urn:microsoft.com/office/officeart/2005/8/layout/default"/>
    <dgm:cxn modelId="{56E9D035-F7E4-42EE-82F5-868F93EBE661}" type="presParOf" srcId="{D4142649-759B-4C6B-9F13-FB59D8DCC273}" destId="{11D1E523-CCE4-406E-BCF3-A54A33AB02DE}"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CEB7D1-8CF4-4671-B3F4-9B59BA62549E}">
      <dsp:nvSpPr>
        <dsp:cNvPr id="0" name=""/>
        <dsp:cNvSpPr/>
      </dsp:nvSpPr>
      <dsp:spPr>
        <a:xfrm>
          <a:off x="2149" y="1139754"/>
          <a:ext cx="1534923" cy="97467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61020B-5CC0-4CAB-BCE1-2ECC2E782796}">
      <dsp:nvSpPr>
        <dsp:cNvPr id="0" name=""/>
        <dsp:cNvSpPr/>
      </dsp:nvSpPr>
      <dsp:spPr>
        <a:xfrm>
          <a:off x="172696" y="1301774"/>
          <a:ext cx="1534923" cy="97467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rgbClr val="2C2C2C"/>
              </a:solidFill>
              <a:ea typeface="+mn-ea"/>
              <a:cs typeface="+mn-cs"/>
            </a:rPr>
            <a:t>Smooth Transition – all roads lead to High School – want children to be well prepared.</a:t>
          </a:r>
        </a:p>
      </dsp:txBody>
      <dsp:txXfrm>
        <a:off x="201243" y="1330321"/>
        <a:ext cx="1477829" cy="917582"/>
      </dsp:txXfrm>
    </dsp:sp>
    <dsp:sp modelId="{A174A0DE-335A-4678-B131-90A2788D4DA7}">
      <dsp:nvSpPr>
        <dsp:cNvPr id="0" name=""/>
        <dsp:cNvSpPr/>
      </dsp:nvSpPr>
      <dsp:spPr>
        <a:xfrm>
          <a:off x="1878167" y="1139754"/>
          <a:ext cx="1534923" cy="97467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0B6E2E-39A8-48F5-85FB-651AE4030B27}">
      <dsp:nvSpPr>
        <dsp:cNvPr id="0" name=""/>
        <dsp:cNvSpPr/>
      </dsp:nvSpPr>
      <dsp:spPr>
        <a:xfrm>
          <a:off x="2048714" y="1301774"/>
          <a:ext cx="1534923" cy="97467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rgbClr val="2C2C2C"/>
              </a:solidFill>
              <a:ea typeface="+mn-ea"/>
              <a:cs typeface="+mn-cs"/>
            </a:rPr>
            <a:t>Independence skills – use different methods, take more ownership of their own learning.</a:t>
          </a:r>
        </a:p>
      </dsp:txBody>
      <dsp:txXfrm>
        <a:off x="2077261" y="1330321"/>
        <a:ext cx="1477829" cy="917582"/>
      </dsp:txXfrm>
    </dsp:sp>
    <dsp:sp modelId="{E3EDF02F-42DA-4022-BDBD-2FC171B7DE45}">
      <dsp:nvSpPr>
        <dsp:cNvPr id="0" name=""/>
        <dsp:cNvSpPr/>
      </dsp:nvSpPr>
      <dsp:spPr>
        <a:xfrm>
          <a:off x="3754185" y="1139754"/>
          <a:ext cx="1534923" cy="97467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001CD0-9034-405D-B4DD-1D970A30185D}">
      <dsp:nvSpPr>
        <dsp:cNvPr id="0" name=""/>
        <dsp:cNvSpPr/>
      </dsp:nvSpPr>
      <dsp:spPr>
        <a:xfrm>
          <a:off x="3924732" y="1301774"/>
          <a:ext cx="1534923" cy="97467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rgbClr val="2C2C2C"/>
              </a:solidFill>
              <a:ea typeface="+mn-ea"/>
              <a:cs typeface="+mn-cs"/>
            </a:rPr>
            <a:t>SATS Companion – helps them to target areas that they find difficult.</a:t>
          </a:r>
        </a:p>
      </dsp:txBody>
      <dsp:txXfrm>
        <a:off x="3953279" y="1330321"/>
        <a:ext cx="1477829" cy="917582"/>
      </dsp:txXfrm>
    </dsp:sp>
    <dsp:sp modelId="{9D23BA3B-F8C8-401C-80C3-8D09AF003873}">
      <dsp:nvSpPr>
        <dsp:cNvPr id="0" name=""/>
        <dsp:cNvSpPr/>
      </dsp:nvSpPr>
      <dsp:spPr>
        <a:xfrm>
          <a:off x="5630202" y="1139754"/>
          <a:ext cx="1534923" cy="97467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D9A230-CA94-41E3-9465-2CD25794D18A}">
      <dsp:nvSpPr>
        <dsp:cNvPr id="0" name=""/>
        <dsp:cNvSpPr/>
      </dsp:nvSpPr>
      <dsp:spPr>
        <a:xfrm>
          <a:off x="5800749" y="1301774"/>
          <a:ext cx="1534923" cy="97467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kern="1200">
              <a:solidFill>
                <a:srgbClr val="2C2C2C"/>
              </a:solidFill>
              <a:latin typeface="Corbel" panose="020B0503020204020204"/>
              <a:ea typeface="+mn-ea"/>
              <a:cs typeface="+mn-cs"/>
            </a:rPr>
            <a:t>Whole school responsibilities</a:t>
          </a:r>
        </a:p>
      </dsp:txBody>
      <dsp:txXfrm>
        <a:off x="5829296" y="1330321"/>
        <a:ext cx="1477829" cy="9175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24135-A374-4E1C-84B0-0F211647F2D2}">
      <dsp:nvSpPr>
        <dsp:cNvPr id="0" name=""/>
        <dsp:cNvSpPr/>
      </dsp:nvSpPr>
      <dsp:spPr>
        <a:xfrm>
          <a:off x="0" y="81429"/>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School starts at 8.45, arrive from 8.30 – Arithmetic &amp; SATS Companion</a:t>
          </a:r>
          <a:endParaRPr lang="en-US" sz="1600" kern="1200"/>
        </a:p>
      </dsp:txBody>
      <dsp:txXfrm>
        <a:off x="31028" y="112457"/>
        <a:ext cx="7710344" cy="573546"/>
      </dsp:txXfrm>
    </dsp:sp>
    <dsp:sp modelId="{8AF26D3F-7440-4979-885B-C58F52C2B5D3}">
      <dsp:nvSpPr>
        <dsp:cNvPr id="0" name=""/>
        <dsp:cNvSpPr/>
      </dsp:nvSpPr>
      <dsp:spPr>
        <a:xfrm>
          <a:off x="0" y="763112"/>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Finish at 3.15pm</a:t>
          </a:r>
          <a:br>
            <a:rPr lang="en-GB" sz="1600" kern="1200"/>
          </a:br>
          <a:endParaRPr lang="en-US" sz="1600" kern="1200"/>
        </a:p>
      </dsp:txBody>
      <dsp:txXfrm>
        <a:off x="31028" y="794140"/>
        <a:ext cx="7710344" cy="573546"/>
      </dsp:txXfrm>
    </dsp:sp>
    <dsp:sp modelId="{7163E839-2600-4410-BB71-9E14C4303654}">
      <dsp:nvSpPr>
        <dsp:cNvPr id="0" name=""/>
        <dsp:cNvSpPr/>
      </dsp:nvSpPr>
      <dsp:spPr>
        <a:xfrm>
          <a:off x="0" y="1444794"/>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Playtime at 10.30 - 10.45am.</a:t>
          </a:r>
          <a:br>
            <a:rPr lang="en-GB" sz="1600" kern="1200"/>
          </a:br>
          <a:endParaRPr lang="en-US" sz="1600" kern="1200"/>
        </a:p>
      </dsp:txBody>
      <dsp:txXfrm>
        <a:off x="31028" y="1475822"/>
        <a:ext cx="7710344" cy="573546"/>
      </dsp:txXfrm>
    </dsp:sp>
    <dsp:sp modelId="{D97F2930-F3B0-4F38-AB54-790AE2D30472}">
      <dsp:nvSpPr>
        <dsp:cNvPr id="0" name=""/>
        <dsp:cNvSpPr/>
      </dsp:nvSpPr>
      <dsp:spPr>
        <a:xfrm>
          <a:off x="0" y="2126477"/>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Lunch 11.45 - 12.45.</a:t>
          </a:r>
          <a:br>
            <a:rPr lang="en-GB" sz="1600" kern="1200"/>
          </a:br>
          <a:endParaRPr lang="en-US" sz="1600" kern="1200"/>
        </a:p>
      </dsp:txBody>
      <dsp:txXfrm>
        <a:off x="31028" y="2157505"/>
        <a:ext cx="7710344" cy="573546"/>
      </dsp:txXfrm>
    </dsp:sp>
    <dsp:sp modelId="{A6EF94CC-6555-4B4D-BE8B-F9FE9CFF8995}">
      <dsp:nvSpPr>
        <dsp:cNvPr id="0" name=""/>
        <dsp:cNvSpPr/>
      </dsp:nvSpPr>
      <dsp:spPr>
        <a:xfrm>
          <a:off x="0" y="2808160"/>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Monday – Miss Woody – Art/DT, French</a:t>
          </a:r>
          <a:br>
            <a:rPr lang="en-GB" sz="1600" kern="1200"/>
          </a:br>
          <a:endParaRPr lang="en-US" sz="1600" kern="1200"/>
        </a:p>
      </dsp:txBody>
      <dsp:txXfrm>
        <a:off x="31028" y="2839188"/>
        <a:ext cx="7710344" cy="573546"/>
      </dsp:txXfrm>
    </dsp:sp>
    <dsp:sp modelId="{81467CBD-EBC8-41D8-B75A-CBD925B77E3A}">
      <dsp:nvSpPr>
        <dsp:cNvPr id="0" name=""/>
        <dsp:cNvSpPr/>
      </dsp:nvSpPr>
      <dsp:spPr>
        <a:xfrm>
          <a:off x="0" y="3489842"/>
          <a:ext cx="7772400" cy="635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PE – Wednesday and Thursday</a:t>
          </a:r>
          <a:endParaRPr lang="en-US" sz="1600" kern="1200"/>
        </a:p>
      </dsp:txBody>
      <dsp:txXfrm>
        <a:off x="31028" y="3520870"/>
        <a:ext cx="7710344" cy="5735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ECE004-BE35-4928-A116-EC52E574CF5D}">
      <dsp:nvSpPr>
        <dsp:cNvPr id="0" name=""/>
        <dsp:cNvSpPr/>
      </dsp:nvSpPr>
      <dsp:spPr>
        <a:xfrm>
          <a:off x="0" y="28926"/>
          <a:ext cx="7772400" cy="9983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Class reading books – opportunities to read daily</a:t>
          </a:r>
          <a:endParaRPr lang="en-US" sz="1800" kern="1200"/>
        </a:p>
      </dsp:txBody>
      <dsp:txXfrm>
        <a:off x="48737" y="77663"/>
        <a:ext cx="7674926" cy="900901"/>
      </dsp:txXfrm>
    </dsp:sp>
    <dsp:sp modelId="{CAFFFC40-4A99-4CA2-9EFA-ECE9EBCD73B4}">
      <dsp:nvSpPr>
        <dsp:cNvPr id="0" name=""/>
        <dsp:cNvSpPr/>
      </dsp:nvSpPr>
      <dsp:spPr>
        <a:xfrm>
          <a:off x="0" y="1079141"/>
          <a:ext cx="7772400" cy="9983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Home reading books – read regularly and complete reading record – children are welcome to sign – if you could occasionally comment in it, to show you are sharing reading with them that would be great.</a:t>
          </a:r>
          <a:endParaRPr lang="en-US" sz="1800" kern="1200"/>
        </a:p>
      </dsp:txBody>
      <dsp:txXfrm>
        <a:off x="48737" y="1127878"/>
        <a:ext cx="7674926" cy="900901"/>
      </dsp:txXfrm>
    </dsp:sp>
    <dsp:sp modelId="{B3465D22-4720-4907-A2A2-E0F82C6CC816}">
      <dsp:nvSpPr>
        <dsp:cNvPr id="0" name=""/>
        <dsp:cNvSpPr/>
      </dsp:nvSpPr>
      <dsp:spPr>
        <a:xfrm>
          <a:off x="0" y="2129357"/>
          <a:ext cx="7772400" cy="9983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Guided reading – 4 times per week – work on many different reading skills including understanding and inference.</a:t>
          </a:r>
          <a:endParaRPr lang="en-US" sz="1800" kern="1200"/>
        </a:p>
      </dsp:txBody>
      <dsp:txXfrm>
        <a:off x="48737" y="2178094"/>
        <a:ext cx="7674926" cy="900901"/>
      </dsp:txXfrm>
    </dsp:sp>
    <dsp:sp modelId="{6FA53A16-82A3-41DA-B8D2-581CB6E6B2A2}">
      <dsp:nvSpPr>
        <dsp:cNvPr id="0" name=""/>
        <dsp:cNvSpPr/>
      </dsp:nvSpPr>
      <dsp:spPr>
        <a:xfrm>
          <a:off x="0" y="3179573"/>
          <a:ext cx="7772400" cy="9983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Comprehension skills – sets of questions to complete in class regarding a book that they have read.</a:t>
          </a:r>
          <a:endParaRPr lang="en-US" sz="1800" kern="1200"/>
        </a:p>
      </dsp:txBody>
      <dsp:txXfrm>
        <a:off x="48737" y="3228310"/>
        <a:ext cx="7674926" cy="9009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8CF9D-9E38-45B0-BFD1-FD1477E88D0C}">
      <dsp:nvSpPr>
        <dsp:cNvPr id="0" name=""/>
        <dsp:cNvSpPr/>
      </dsp:nvSpPr>
      <dsp:spPr>
        <a:xfrm>
          <a:off x="0" y="1979"/>
          <a:ext cx="77724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New and just introduced to the children in the last couple of days.</a:t>
          </a:r>
          <a:endParaRPr lang="en-US" sz="2000" kern="1200"/>
        </a:p>
      </dsp:txBody>
      <dsp:txXfrm>
        <a:off x="38784" y="40763"/>
        <a:ext cx="7694832" cy="716935"/>
      </dsp:txXfrm>
    </dsp:sp>
    <dsp:sp modelId="{10A63721-2509-413F-9A50-02FAE1D9A63C}">
      <dsp:nvSpPr>
        <dsp:cNvPr id="0" name=""/>
        <dsp:cNvSpPr/>
      </dsp:nvSpPr>
      <dsp:spPr>
        <a:xfrm>
          <a:off x="0" y="854082"/>
          <a:ext cx="77724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5 teams – which are habitats – Rainforest, Desert, Grassland, Tundra and Mountains.</a:t>
          </a:r>
          <a:endParaRPr lang="en-US" sz="2000" kern="1200"/>
        </a:p>
      </dsp:txBody>
      <dsp:txXfrm>
        <a:off x="38784" y="892866"/>
        <a:ext cx="7694832" cy="716935"/>
      </dsp:txXfrm>
    </dsp:sp>
    <dsp:sp modelId="{3A126F5D-DCB4-44C2-B182-BD74AF332E71}">
      <dsp:nvSpPr>
        <dsp:cNvPr id="0" name=""/>
        <dsp:cNvSpPr/>
      </dsp:nvSpPr>
      <dsp:spPr>
        <a:xfrm>
          <a:off x="0" y="1706185"/>
          <a:ext cx="77724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Work as a team throughout school to collect cubes.</a:t>
          </a:r>
          <a:endParaRPr lang="en-US" sz="2000" kern="1200"/>
        </a:p>
      </dsp:txBody>
      <dsp:txXfrm>
        <a:off x="38784" y="1744969"/>
        <a:ext cx="7694832" cy="716935"/>
      </dsp:txXfrm>
    </dsp:sp>
    <dsp:sp modelId="{1852547A-23C1-48F8-87F0-FDCFB53F3AD6}">
      <dsp:nvSpPr>
        <dsp:cNvPr id="0" name=""/>
        <dsp:cNvSpPr/>
      </dsp:nvSpPr>
      <dsp:spPr>
        <a:xfrm>
          <a:off x="0" y="2558289"/>
          <a:ext cx="77724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Move around a cyclindrical track in steps of 100. When they reach a new habitat (every 5oo cubes) they win a reward.</a:t>
          </a:r>
          <a:endParaRPr lang="en-US" sz="2000" kern="1200"/>
        </a:p>
      </dsp:txBody>
      <dsp:txXfrm>
        <a:off x="38784" y="2597073"/>
        <a:ext cx="7694832" cy="716935"/>
      </dsp:txXfrm>
    </dsp:sp>
    <dsp:sp modelId="{5BFFE5BF-A9FB-405F-9C5B-2344B0980025}">
      <dsp:nvSpPr>
        <dsp:cNvPr id="0" name=""/>
        <dsp:cNvSpPr/>
      </dsp:nvSpPr>
      <dsp:spPr>
        <a:xfrm>
          <a:off x="0" y="3410392"/>
          <a:ext cx="77724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Rewards – hot chocolate, ice pop, computer time, special playtime with equipment, non-uniform day, mini disco in the hall.</a:t>
          </a:r>
          <a:endParaRPr lang="en-US" sz="2000" kern="1200"/>
        </a:p>
      </dsp:txBody>
      <dsp:txXfrm>
        <a:off x="38784" y="3449176"/>
        <a:ext cx="7694832" cy="7169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2017A-02D9-40FF-B9E1-953DB2BC5AC3}">
      <dsp:nvSpPr>
        <dsp:cNvPr id="0" name=""/>
        <dsp:cNvSpPr/>
      </dsp:nvSpPr>
      <dsp:spPr>
        <a:xfrm>
          <a:off x="489166" y="39092"/>
          <a:ext cx="899451" cy="8994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F1F2D0-8523-4728-8307-1EE84F29F497}">
      <dsp:nvSpPr>
        <dsp:cNvPr id="0" name=""/>
        <dsp:cNvSpPr/>
      </dsp:nvSpPr>
      <dsp:spPr>
        <a:xfrm>
          <a:off x="678051" y="227976"/>
          <a:ext cx="521681" cy="52168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4F9979-A3EF-4A86-A6C9-BB43E3E9C3C8}">
      <dsp:nvSpPr>
        <dsp:cNvPr id="0" name=""/>
        <dsp:cNvSpPr/>
      </dsp:nvSpPr>
      <dsp:spPr>
        <a:xfrm>
          <a:off x="1581356" y="39092"/>
          <a:ext cx="2120134" cy="89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t>No jewellery / make up – eye lash curlers</a:t>
          </a:r>
          <a:endParaRPr lang="en-US" sz="2000" kern="1200"/>
        </a:p>
      </dsp:txBody>
      <dsp:txXfrm>
        <a:off x="1581356" y="39092"/>
        <a:ext cx="2120134" cy="899451"/>
      </dsp:txXfrm>
    </dsp:sp>
    <dsp:sp modelId="{BCC5F91C-B967-4E3F-9C91-A3B20B250D2E}">
      <dsp:nvSpPr>
        <dsp:cNvPr id="0" name=""/>
        <dsp:cNvSpPr/>
      </dsp:nvSpPr>
      <dsp:spPr>
        <a:xfrm>
          <a:off x="4070908" y="39092"/>
          <a:ext cx="899451" cy="8994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9317BF-15AA-46CA-A88D-70EAA2F4498B}">
      <dsp:nvSpPr>
        <dsp:cNvPr id="0" name=""/>
        <dsp:cNvSpPr/>
      </dsp:nvSpPr>
      <dsp:spPr>
        <a:xfrm>
          <a:off x="4259793" y="227976"/>
          <a:ext cx="521681" cy="52168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9DDAB2-82A4-4659-B4BD-D7FCFFE01120}">
      <dsp:nvSpPr>
        <dsp:cNvPr id="0" name=""/>
        <dsp:cNvSpPr/>
      </dsp:nvSpPr>
      <dsp:spPr>
        <a:xfrm>
          <a:off x="5163099" y="39092"/>
          <a:ext cx="2120134" cy="89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t>PE Kit in School every day</a:t>
          </a:r>
          <a:endParaRPr lang="en-US" sz="2000" kern="1200"/>
        </a:p>
      </dsp:txBody>
      <dsp:txXfrm>
        <a:off x="5163099" y="39092"/>
        <a:ext cx="2120134" cy="899451"/>
      </dsp:txXfrm>
    </dsp:sp>
    <dsp:sp modelId="{E22C140D-801F-4E2F-B28E-8995DF67AEF4}">
      <dsp:nvSpPr>
        <dsp:cNvPr id="0" name=""/>
        <dsp:cNvSpPr/>
      </dsp:nvSpPr>
      <dsp:spPr>
        <a:xfrm>
          <a:off x="489166" y="1653711"/>
          <a:ext cx="899451" cy="8994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06C8FD-1BA2-4166-86C4-354A5BABBF20}">
      <dsp:nvSpPr>
        <dsp:cNvPr id="0" name=""/>
        <dsp:cNvSpPr/>
      </dsp:nvSpPr>
      <dsp:spPr>
        <a:xfrm>
          <a:off x="678051" y="1842596"/>
          <a:ext cx="521681" cy="52168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97C218-2722-4FE5-9E89-97B1A92F0D97}">
      <dsp:nvSpPr>
        <dsp:cNvPr id="0" name=""/>
        <dsp:cNvSpPr/>
      </dsp:nvSpPr>
      <dsp:spPr>
        <a:xfrm>
          <a:off x="1581356" y="1653711"/>
          <a:ext cx="2120134" cy="89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t>Homework by Friday</a:t>
          </a:r>
          <a:endParaRPr lang="en-US" sz="2000" kern="1200"/>
        </a:p>
      </dsp:txBody>
      <dsp:txXfrm>
        <a:off x="1581356" y="1653711"/>
        <a:ext cx="2120134" cy="899451"/>
      </dsp:txXfrm>
    </dsp:sp>
    <dsp:sp modelId="{48064BF1-C207-4B13-9048-F179F1391EC0}">
      <dsp:nvSpPr>
        <dsp:cNvPr id="0" name=""/>
        <dsp:cNvSpPr/>
      </dsp:nvSpPr>
      <dsp:spPr>
        <a:xfrm>
          <a:off x="4070908" y="1653711"/>
          <a:ext cx="899451" cy="8994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15AC85-31A9-4471-AF57-EBB3377A189F}">
      <dsp:nvSpPr>
        <dsp:cNvPr id="0" name=""/>
        <dsp:cNvSpPr/>
      </dsp:nvSpPr>
      <dsp:spPr>
        <a:xfrm>
          <a:off x="4259793" y="1842596"/>
          <a:ext cx="521681" cy="52168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73BAF7-8B02-44A2-8633-9BA7A9A1BDA4}">
      <dsp:nvSpPr>
        <dsp:cNvPr id="0" name=""/>
        <dsp:cNvSpPr/>
      </dsp:nvSpPr>
      <dsp:spPr>
        <a:xfrm>
          <a:off x="5163099" y="1653711"/>
          <a:ext cx="2120134" cy="89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t>Read everyday – as much as possible</a:t>
          </a:r>
          <a:endParaRPr lang="en-US" sz="2000" kern="1200"/>
        </a:p>
      </dsp:txBody>
      <dsp:txXfrm>
        <a:off x="5163099" y="1653711"/>
        <a:ext cx="2120134" cy="899451"/>
      </dsp:txXfrm>
    </dsp:sp>
    <dsp:sp modelId="{B01D13D8-947D-4799-8085-755A121E6505}">
      <dsp:nvSpPr>
        <dsp:cNvPr id="0" name=""/>
        <dsp:cNvSpPr/>
      </dsp:nvSpPr>
      <dsp:spPr>
        <a:xfrm>
          <a:off x="489166" y="3268331"/>
          <a:ext cx="899451" cy="89945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1166A6-E9AF-421F-9D0D-1C3EB6F0DCA1}">
      <dsp:nvSpPr>
        <dsp:cNvPr id="0" name=""/>
        <dsp:cNvSpPr/>
      </dsp:nvSpPr>
      <dsp:spPr>
        <a:xfrm>
          <a:off x="678051" y="3457216"/>
          <a:ext cx="521681" cy="52168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EC3628-B713-4C70-9E9D-49780738B2DF}">
      <dsp:nvSpPr>
        <dsp:cNvPr id="0" name=""/>
        <dsp:cNvSpPr/>
      </dsp:nvSpPr>
      <dsp:spPr>
        <a:xfrm>
          <a:off x="1581356" y="3268331"/>
          <a:ext cx="2120134" cy="89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t>School Website – more information</a:t>
          </a:r>
          <a:endParaRPr lang="en-US" sz="2000" kern="1200"/>
        </a:p>
      </dsp:txBody>
      <dsp:txXfrm>
        <a:off x="1581356" y="3268331"/>
        <a:ext cx="2120134" cy="89945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7BDDE6-2A01-4AD6-9B7C-E970B0C6D084}">
      <dsp:nvSpPr>
        <dsp:cNvPr id="0" name=""/>
        <dsp:cNvSpPr/>
      </dsp:nvSpPr>
      <dsp:spPr>
        <a:xfrm>
          <a:off x="0" y="524668"/>
          <a:ext cx="2428875" cy="1457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Visits from high school teachers</a:t>
          </a:r>
          <a:endParaRPr lang="en-US" sz="2200" kern="1200"/>
        </a:p>
      </dsp:txBody>
      <dsp:txXfrm>
        <a:off x="0" y="524668"/>
        <a:ext cx="2428875" cy="1457324"/>
      </dsp:txXfrm>
    </dsp:sp>
    <dsp:sp modelId="{03A2A659-5E50-417D-B17D-E273DF11E983}">
      <dsp:nvSpPr>
        <dsp:cNvPr id="0" name=""/>
        <dsp:cNvSpPr/>
      </dsp:nvSpPr>
      <dsp:spPr>
        <a:xfrm>
          <a:off x="2671762" y="524668"/>
          <a:ext cx="2428875" cy="1457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Cluster schools take part in a day of activities in mixed groups</a:t>
          </a:r>
          <a:endParaRPr lang="en-US" sz="2200" kern="1200"/>
        </a:p>
      </dsp:txBody>
      <dsp:txXfrm>
        <a:off x="2671762" y="524668"/>
        <a:ext cx="2428875" cy="1457324"/>
      </dsp:txXfrm>
    </dsp:sp>
    <dsp:sp modelId="{5F89F1F7-E2BC-42F6-A45D-841B8202754F}">
      <dsp:nvSpPr>
        <dsp:cNvPr id="0" name=""/>
        <dsp:cNvSpPr/>
      </dsp:nvSpPr>
      <dsp:spPr>
        <a:xfrm>
          <a:off x="5343525" y="524668"/>
          <a:ext cx="2428875" cy="1457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Cathedral Service – Chip party!</a:t>
          </a:r>
          <a:endParaRPr lang="en-US" sz="2200" kern="1200"/>
        </a:p>
      </dsp:txBody>
      <dsp:txXfrm>
        <a:off x="5343525" y="524668"/>
        <a:ext cx="2428875" cy="1457324"/>
      </dsp:txXfrm>
    </dsp:sp>
    <dsp:sp modelId="{022425A7-10DF-497D-8ADA-B3D6CD562FC5}">
      <dsp:nvSpPr>
        <dsp:cNvPr id="0" name=""/>
        <dsp:cNvSpPr/>
      </dsp:nvSpPr>
      <dsp:spPr>
        <a:xfrm>
          <a:off x="1335881" y="2224881"/>
          <a:ext cx="2428875" cy="1457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Visit from specialist transition staff who look at timetables, packing bags</a:t>
          </a:r>
          <a:endParaRPr lang="en-US" sz="2200" kern="1200"/>
        </a:p>
      </dsp:txBody>
      <dsp:txXfrm>
        <a:off x="1335881" y="2224881"/>
        <a:ext cx="2428875" cy="1457324"/>
      </dsp:txXfrm>
    </dsp:sp>
    <dsp:sp modelId="{7DBAC354-9979-4AF1-81E5-53A4134512CA}">
      <dsp:nvSpPr>
        <dsp:cNvPr id="0" name=""/>
        <dsp:cNvSpPr/>
      </dsp:nvSpPr>
      <dsp:spPr>
        <a:xfrm>
          <a:off x="4007643" y="2224881"/>
          <a:ext cx="2428875" cy="14573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Lots of work in class preparing mentally as well as academically</a:t>
          </a:r>
          <a:endParaRPr lang="en-US" sz="2200" kern="1200"/>
        </a:p>
      </dsp:txBody>
      <dsp:txXfrm>
        <a:off x="4007643" y="2224881"/>
        <a:ext cx="2428875" cy="145732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374523-D998-4C81-948F-82773B4C9924}">
      <dsp:nvSpPr>
        <dsp:cNvPr id="0" name=""/>
        <dsp:cNvSpPr/>
      </dsp:nvSpPr>
      <dsp:spPr>
        <a:xfrm>
          <a:off x="522208" y="942"/>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Buddies</a:t>
          </a:r>
          <a:endParaRPr lang="en-US" sz="3200" kern="1200"/>
        </a:p>
      </dsp:txBody>
      <dsp:txXfrm>
        <a:off x="522208" y="942"/>
        <a:ext cx="2102494" cy="1261496"/>
      </dsp:txXfrm>
    </dsp:sp>
    <dsp:sp modelId="{7EEEEC9B-5AB8-4C04-979B-9159C8FB1ABC}">
      <dsp:nvSpPr>
        <dsp:cNvPr id="0" name=""/>
        <dsp:cNvSpPr/>
      </dsp:nvSpPr>
      <dsp:spPr>
        <a:xfrm>
          <a:off x="2834952" y="942"/>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Benches in assembly</a:t>
          </a:r>
          <a:endParaRPr lang="en-US" sz="3200" kern="1200"/>
        </a:p>
      </dsp:txBody>
      <dsp:txXfrm>
        <a:off x="2834952" y="942"/>
        <a:ext cx="2102494" cy="1261496"/>
      </dsp:txXfrm>
    </dsp:sp>
    <dsp:sp modelId="{EFB2E4BC-F2B8-4B9F-900A-9F629FAA754C}">
      <dsp:nvSpPr>
        <dsp:cNvPr id="0" name=""/>
        <dsp:cNvSpPr/>
      </dsp:nvSpPr>
      <dsp:spPr>
        <a:xfrm>
          <a:off x="5147696" y="942"/>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Tower Wood</a:t>
          </a:r>
        </a:p>
      </dsp:txBody>
      <dsp:txXfrm>
        <a:off x="5147696" y="942"/>
        <a:ext cx="2102494" cy="1261496"/>
      </dsp:txXfrm>
    </dsp:sp>
    <dsp:sp modelId="{BA4FE6A5-C130-4256-A606-9E1184A4A99B}">
      <dsp:nvSpPr>
        <dsp:cNvPr id="0" name=""/>
        <dsp:cNvSpPr/>
      </dsp:nvSpPr>
      <dsp:spPr>
        <a:xfrm>
          <a:off x="522208" y="1472689"/>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Cathedral</a:t>
          </a:r>
          <a:endParaRPr lang="en-US" sz="3200" kern="1200"/>
        </a:p>
      </dsp:txBody>
      <dsp:txXfrm>
        <a:off x="522208" y="1472689"/>
        <a:ext cx="2102494" cy="1261496"/>
      </dsp:txXfrm>
    </dsp:sp>
    <dsp:sp modelId="{F6C89022-DA4A-4A02-86B8-BEC69F749DC5}">
      <dsp:nvSpPr>
        <dsp:cNvPr id="0" name=""/>
        <dsp:cNvSpPr/>
      </dsp:nvSpPr>
      <dsp:spPr>
        <a:xfrm>
          <a:off x="2834952" y="1472689"/>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Sports Day water fight</a:t>
          </a:r>
          <a:endParaRPr lang="en-US" sz="3200" kern="1200"/>
        </a:p>
      </dsp:txBody>
      <dsp:txXfrm>
        <a:off x="2834952" y="1472689"/>
        <a:ext cx="2102494" cy="1261496"/>
      </dsp:txXfrm>
    </dsp:sp>
    <dsp:sp modelId="{5A3A146C-23E0-44BB-ABE5-4862B3AC667B}">
      <dsp:nvSpPr>
        <dsp:cNvPr id="0" name=""/>
        <dsp:cNvSpPr/>
      </dsp:nvSpPr>
      <dsp:spPr>
        <a:xfrm>
          <a:off x="5147696" y="1472689"/>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Leaving hoodies!</a:t>
          </a:r>
          <a:endParaRPr lang="en-US" sz="3200" kern="1200"/>
        </a:p>
      </dsp:txBody>
      <dsp:txXfrm>
        <a:off x="5147696" y="1472689"/>
        <a:ext cx="2102494" cy="1261496"/>
      </dsp:txXfrm>
    </dsp:sp>
    <dsp:sp modelId="{CE8F0B32-9A5C-45F5-8ED6-CDB3E39F1BBE}">
      <dsp:nvSpPr>
        <dsp:cNvPr id="0" name=""/>
        <dsp:cNvSpPr/>
      </dsp:nvSpPr>
      <dsp:spPr>
        <a:xfrm>
          <a:off x="522208" y="2944435"/>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Shirt Signing</a:t>
          </a:r>
          <a:endParaRPr lang="en-US" sz="3200" kern="1200"/>
        </a:p>
      </dsp:txBody>
      <dsp:txXfrm>
        <a:off x="522208" y="2944435"/>
        <a:ext cx="2102494" cy="1261496"/>
      </dsp:txXfrm>
    </dsp:sp>
    <dsp:sp modelId="{6458F41F-7F1C-4107-9C54-5506DA30BC85}">
      <dsp:nvSpPr>
        <dsp:cNvPr id="0" name=""/>
        <dsp:cNvSpPr/>
      </dsp:nvSpPr>
      <dsp:spPr>
        <a:xfrm>
          <a:off x="2834952" y="2944435"/>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Leavers service</a:t>
          </a:r>
          <a:endParaRPr lang="en-US" sz="3200" kern="1200"/>
        </a:p>
      </dsp:txBody>
      <dsp:txXfrm>
        <a:off x="2834952" y="2944435"/>
        <a:ext cx="2102494" cy="1261496"/>
      </dsp:txXfrm>
    </dsp:sp>
    <dsp:sp modelId="{11D1E523-CCE4-406E-BCF3-A54A33AB02DE}">
      <dsp:nvSpPr>
        <dsp:cNvPr id="0" name=""/>
        <dsp:cNvSpPr/>
      </dsp:nvSpPr>
      <dsp:spPr>
        <a:xfrm>
          <a:off x="5147696" y="2944435"/>
          <a:ext cx="2102494" cy="12614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Year 6 Production</a:t>
          </a:r>
          <a:endParaRPr lang="en-US" sz="3200" kern="1200"/>
        </a:p>
      </dsp:txBody>
      <dsp:txXfrm>
        <a:off x="5147696" y="2944435"/>
        <a:ext cx="2102494" cy="126149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2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3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3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B9E710-5DA1-279D-E199-567EC01E0B9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6517E55E-B131-ABFC-74D4-25D9EC10DD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5836AC80-D00D-4B05-90B5-77114BB69371}" type="datetimeFigureOut">
              <a:rPr lang="en-GB"/>
              <a:pPr>
                <a:defRPr/>
              </a:pPr>
              <a:t>18/09/2026</a:t>
            </a:fld>
            <a:endParaRPr lang="en-GB"/>
          </a:p>
        </p:txBody>
      </p:sp>
      <p:sp>
        <p:nvSpPr>
          <p:cNvPr id="4" name="Footer Placeholder 3">
            <a:extLst>
              <a:ext uri="{FF2B5EF4-FFF2-40B4-BE49-F238E27FC236}">
                <a16:creationId xmlns:a16="http://schemas.microsoft.com/office/drawing/2014/main" id="{57DBA3A7-A121-105D-C8BA-C5313BB894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a:extLst>
              <a:ext uri="{FF2B5EF4-FFF2-40B4-BE49-F238E27FC236}">
                <a16:creationId xmlns:a16="http://schemas.microsoft.com/office/drawing/2014/main" id="{DF40893F-ED4A-F1BF-930E-FE07E54D86F7}"/>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772A10A-0A31-4ACF-A0A5-D27ACD05C2F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C838DA-E130-3A4C-BAC7-017238DCB8A2}"/>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68545133-89D0-1D95-F7BB-392D7743D994}"/>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BD113B8-09DD-43C6-B58A-49908946351D}" type="datetimeFigureOut">
              <a:rPr lang="en-US"/>
              <a:pPr>
                <a:defRPr/>
              </a:pPr>
              <a:t>9/18/2026</a:t>
            </a:fld>
            <a:endParaRPr lang="en-GB"/>
          </a:p>
        </p:txBody>
      </p:sp>
      <p:sp>
        <p:nvSpPr>
          <p:cNvPr id="4" name="Slide Image Placeholder 3">
            <a:extLst>
              <a:ext uri="{FF2B5EF4-FFF2-40B4-BE49-F238E27FC236}">
                <a16:creationId xmlns:a16="http://schemas.microsoft.com/office/drawing/2014/main" id="{8054BCC8-8809-8B3C-C2BA-1DDA4A1EEB18}"/>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FCF7166-6276-E75D-034C-739D6298FF9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D30F979-0D88-0280-1743-F96974F57D1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19D1FF40-BA5F-89CD-D77F-485C015B703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014D9D4F-9EB1-49DB-85F1-6D6CA633DE4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DB243DCD-3872-3FAF-8BD6-D2BFFAC41B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916F10AF-320F-E135-829D-EAF6B78654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9220" name="Slide Number Placeholder 3">
            <a:extLst>
              <a:ext uri="{FF2B5EF4-FFF2-40B4-BE49-F238E27FC236}">
                <a16:creationId xmlns:a16="http://schemas.microsoft.com/office/drawing/2014/main" id="{6AF1FA91-F20A-CE7D-3021-ACB7DD01D8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68E7085A-27BD-4C41-9423-5EE95795BB80}"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D8788D04-C908-A90F-AEE8-4A5F6D7A067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442C0C8F-DF64-33E1-C1DB-62C2D7EFC6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1268" name="Slide Number Placeholder 3">
            <a:extLst>
              <a:ext uri="{FF2B5EF4-FFF2-40B4-BE49-F238E27FC236}">
                <a16:creationId xmlns:a16="http://schemas.microsoft.com/office/drawing/2014/main" id="{E00F0579-796F-70FA-0C34-C33B27BC6E5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5B7C7F7-5E73-4716-80DE-AAEC1BCE75EA}"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0ECC0DFE-25A4-4543-8D6C-8710126A3A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BADB2F13-3912-68C9-4027-CF3A52BACE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EDA9DC7D-CEEC-E317-BDB1-5A9A02FA7C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95F55607-4293-4FD1-BD36-484F1D033D32}" type="slidenum">
              <a:rPr lang="en-GB" altLang="en-US" smtClean="0"/>
              <a:pPr/>
              <a:t>4</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B61F9539-6517-B8B7-7BB3-EEA6EBF7E4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81AC4E1F-86B5-0C2C-97AD-B194CD8F33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please ensure all kit is in school for these days. Missing kit will mean a yellow card. Continued missing kit will result in a red card. The correct kit is essential for PE. </a:t>
            </a:r>
          </a:p>
          <a:p>
            <a:r>
              <a:rPr lang="en-GB" altLang="en-US"/>
              <a:t>Trainers will be used for the Mellor Mile which we will do every day at 2pm even in muddy weather and drizzle. </a:t>
            </a:r>
          </a:p>
          <a:p>
            <a:r>
              <a:rPr lang="en-GB" altLang="en-US"/>
              <a:t>Physical activity has proven scientific results to show it helps children to learn. </a:t>
            </a:r>
          </a:p>
          <a:p>
            <a:endParaRPr lang="en-GB" altLang="en-US"/>
          </a:p>
        </p:txBody>
      </p:sp>
      <p:sp>
        <p:nvSpPr>
          <p:cNvPr id="17412" name="Slide Number Placeholder 3">
            <a:extLst>
              <a:ext uri="{FF2B5EF4-FFF2-40B4-BE49-F238E27FC236}">
                <a16:creationId xmlns:a16="http://schemas.microsoft.com/office/drawing/2014/main" id="{0E35ED7E-E771-D748-F192-080616991E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5ABA8A2-B058-4DA3-9C45-2B00B43B3F6E}" type="slidenum">
              <a:rPr lang="en-GB" altLang="en-US" smtClean="0"/>
              <a:pPr/>
              <a:t>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2280459C-AB23-70E4-03E4-9A778AB436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82CDFBF8-1837-78D6-3C05-28397FCA41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CD277BCA-0037-B4D3-35F5-F76AE0595E7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50461B1-DB56-408E-8767-14F0143799B1}" type="slidenum">
              <a:rPr lang="en-GB" altLang="en-US" smtClean="0"/>
              <a:pPr/>
              <a:t>6</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67CC9A5-FE97-020D-B7A8-71220AB773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679A8635-800F-B11D-5CB3-F6F28DE893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Written ( limited prose, code, ticks) – marking policy</a:t>
            </a:r>
          </a:p>
          <a:p>
            <a:r>
              <a:rPr lang="en-GB" altLang="en-US"/>
              <a:t>Marking will also be done verbally with pupils especially during 1 to 1 or guided reading time</a:t>
            </a:r>
          </a:p>
          <a:p>
            <a:r>
              <a:rPr lang="en-GB" altLang="en-US"/>
              <a:t>Teaching will be suited for each child in year 4 and 5 </a:t>
            </a:r>
          </a:p>
          <a:p>
            <a:r>
              <a:rPr lang="en-GB" altLang="en-US"/>
              <a:t>Peer marking and self assessment and editing so the children can correct their own mistakes and learn from them.</a:t>
            </a:r>
          </a:p>
          <a:p>
            <a:endParaRPr lang="en-GB" altLang="en-US"/>
          </a:p>
        </p:txBody>
      </p:sp>
      <p:sp>
        <p:nvSpPr>
          <p:cNvPr id="28676" name="Slide Number Placeholder 3">
            <a:extLst>
              <a:ext uri="{FF2B5EF4-FFF2-40B4-BE49-F238E27FC236}">
                <a16:creationId xmlns:a16="http://schemas.microsoft.com/office/drawing/2014/main" id="{7491788C-4921-C00A-437C-C458BA5608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1250164D-44E4-43F7-B628-D4237A4E43E3}" type="slidenum">
              <a:rPr lang="en-GB" altLang="en-US" smtClean="0"/>
              <a:pPr/>
              <a:t>7</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3DD0864-88FE-827D-5260-CF4C09F3C0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3FC550A0-BECA-29C6-E599-6AC8D800E6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Written ( limited prose, code, ticks) – marking policy</a:t>
            </a:r>
          </a:p>
          <a:p>
            <a:r>
              <a:rPr lang="en-GB" altLang="en-US"/>
              <a:t>Marking will also be done verbally with pupils especially during 1 to 1 or guided reading time</a:t>
            </a:r>
          </a:p>
          <a:p>
            <a:r>
              <a:rPr lang="en-GB" altLang="en-US"/>
              <a:t>Teaching will be suited for each child in year 4 and 5 </a:t>
            </a:r>
          </a:p>
          <a:p>
            <a:r>
              <a:rPr lang="en-GB" altLang="en-US"/>
              <a:t>Peer marking and self assessment and editing so the children can correct their own mistakes and learn from them.</a:t>
            </a:r>
          </a:p>
          <a:p>
            <a:endParaRPr lang="en-GB" altLang="en-US"/>
          </a:p>
        </p:txBody>
      </p:sp>
      <p:sp>
        <p:nvSpPr>
          <p:cNvPr id="30724" name="Slide Number Placeholder 3">
            <a:extLst>
              <a:ext uri="{FF2B5EF4-FFF2-40B4-BE49-F238E27FC236}">
                <a16:creationId xmlns:a16="http://schemas.microsoft.com/office/drawing/2014/main" id="{90040AB3-02DE-0C1D-C3DF-A1D2F773E4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BE74277F-2BC6-42BC-A5C1-9B68CF26EE1D}" type="slidenum">
              <a:rPr lang="en-GB" altLang="en-US" smtClean="0"/>
              <a:pPr/>
              <a:t>8</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5A808BFA-5709-C6A9-12F6-445F2FB63B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997359F-2638-37CB-DD44-F52EF26FF0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Changed on Mondays or when the children have finished their books. Reading logs can be used to give information and will be checked if written in and placed in the box.</a:t>
            </a:r>
          </a:p>
          <a:p>
            <a:r>
              <a:rPr lang="en-GB" altLang="en-US"/>
              <a:t>Guided reading children read in a group twice a week and independent reading 3 x per week. </a:t>
            </a:r>
          </a:p>
          <a:p>
            <a:r>
              <a:rPr lang="en-GB" altLang="en-US"/>
              <a:t>Silent reading to take place after lunch time for 10 minutes.</a:t>
            </a:r>
          </a:p>
          <a:p>
            <a:r>
              <a:rPr lang="en-GB" altLang="en-US"/>
              <a:t>Reading is important even if children are fluent readers – learning comprehension skills.</a:t>
            </a:r>
          </a:p>
        </p:txBody>
      </p:sp>
      <p:sp>
        <p:nvSpPr>
          <p:cNvPr id="23556" name="Slide Number Placeholder 3">
            <a:extLst>
              <a:ext uri="{FF2B5EF4-FFF2-40B4-BE49-F238E27FC236}">
                <a16:creationId xmlns:a16="http://schemas.microsoft.com/office/drawing/2014/main" id="{C2E5DB96-A4F5-D56C-1DCF-5E0F2A9A57E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81CD630-23AD-4787-B6D8-618905A68253}" type="slidenum">
              <a:rPr lang="en-GB" altLang="en-US" smtClean="0"/>
              <a:pPr/>
              <a:t>9</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5AFDAFB-E762-697E-56AC-548177C46B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F175F656-7B7E-34D5-9463-E4AD9D52A8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Parents oversee their children’s work and can support it but should not be tempted to complete it for them. If a child struggles with a piece of homework or new reading book parents or carers can see the class teacher. </a:t>
            </a:r>
            <a:endParaRPr lang="en-GB" altLang="en-US"/>
          </a:p>
          <a:p>
            <a:endParaRPr lang="en-GB" altLang="en-US"/>
          </a:p>
        </p:txBody>
      </p:sp>
      <p:sp>
        <p:nvSpPr>
          <p:cNvPr id="25604" name="Slide Number Placeholder 3">
            <a:extLst>
              <a:ext uri="{FF2B5EF4-FFF2-40B4-BE49-F238E27FC236}">
                <a16:creationId xmlns:a16="http://schemas.microsoft.com/office/drawing/2014/main" id="{83755A83-225F-79EF-4726-0C752DF3F7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27ED8F66-814F-4C0F-89C2-738113AA6FE1}" type="slidenum">
              <a:rPr lang="en-GB" altLang="en-US" smtClean="0"/>
              <a:pPr/>
              <a:t>10</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FDE87-20DB-CDF0-DF31-EC51A9A7F62D}"/>
            </a:ext>
          </a:extLst>
        </p:cNvPr>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510D038-F3B8-8C09-E096-1CADB83630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D0D49DF9-DF79-9C7C-55A9-9876D5E21D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FC9DF9F3-3303-BC53-60C8-866D833767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50461B1-DB56-408E-8767-14F0143799B1}" type="slidenum">
              <a:rPr lang="en-GB" altLang="en-US" smtClean="0"/>
              <a:pPr/>
              <a:t>11</a:t>
            </a:fld>
            <a:endParaRPr lang="en-GB" altLang="en-US"/>
          </a:p>
        </p:txBody>
      </p:sp>
    </p:spTree>
    <p:extLst>
      <p:ext uri="{BB962C8B-B14F-4D97-AF65-F5344CB8AC3E}">
        <p14:creationId xmlns:p14="http://schemas.microsoft.com/office/powerpoint/2010/main" val="898682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58B75-36F4-1358-4426-2353E8097208}"/>
            </a:ext>
          </a:extLst>
        </p:cNvPr>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73528D23-CA4B-D2AC-E459-501DFF058E9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36AA9E7F-860F-74A8-6B2D-EC357814A8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DEE14BA6-B9B1-3C90-64A8-C2E1265B0C7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50461B1-DB56-408E-8767-14F0143799B1}" type="slidenum">
              <a:rPr lang="en-GB" altLang="en-US" smtClean="0"/>
              <a:pPr/>
              <a:t>12</a:t>
            </a:fld>
            <a:endParaRPr lang="en-GB" altLang="en-US"/>
          </a:p>
        </p:txBody>
      </p:sp>
    </p:spTree>
    <p:extLst>
      <p:ext uri="{BB962C8B-B14F-4D97-AF65-F5344CB8AC3E}">
        <p14:creationId xmlns:p14="http://schemas.microsoft.com/office/powerpoint/2010/main" val="2925582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7B065-AF56-41C9-0104-0B3D0C7C7A2B}"/>
            </a:ext>
          </a:extLst>
        </p:cNvPr>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8973F04A-1C7D-8F8C-1B01-D1B92351A2D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795C50D9-761D-4CCA-B2F6-389B74594B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F7F7F177-0465-D4CD-4566-4EB3D9400D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50461B1-DB56-408E-8767-14F0143799B1}" type="slidenum">
              <a:rPr lang="en-GB" altLang="en-US" smtClean="0"/>
              <a:pPr/>
              <a:t>13</a:t>
            </a:fld>
            <a:endParaRPr lang="en-GB" altLang="en-US"/>
          </a:p>
        </p:txBody>
      </p:sp>
    </p:spTree>
    <p:extLst>
      <p:ext uri="{BB962C8B-B14F-4D97-AF65-F5344CB8AC3E}">
        <p14:creationId xmlns:p14="http://schemas.microsoft.com/office/powerpoint/2010/main" val="17818367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18EFD5-AC9F-1261-CCD1-2B8EF9A03EB7}"/>
            </a:ext>
          </a:extLst>
        </p:cNvPr>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5C1DBEC-7741-365F-5E2F-F24C92BB1C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E68A223F-D5A4-DD0F-1E27-EA8A251AA7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Class pages – specific to class , homework grids, spelling lists and links to website for homework will be added. Aim to have this completed within the next week.</a:t>
            </a:r>
          </a:p>
          <a:p>
            <a:r>
              <a:rPr lang="en-GB" altLang="en-US"/>
              <a:t>Worship will be linked to activities from school</a:t>
            </a:r>
          </a:p>
          <a:p>
            <a:endParaRPr lang="en-GB" altLang="en-US"/>
          </a:p>
        </p:txBody>
      </p:sp>
      <p:sp>
        <p:nvSpPr>
          <p:cNvPr id="34820" name="Slide Number Placeholder 3">
            <a:extLst>
              <a:ext uri="{FF2B5EF4-FFF2-40B4-BE49-F238E27FC236}">
                <a16:creationId xmlns:a16="http://schemas.microsoft.com/office/drawing/2014/main" id="{DD1F3DAA-4327-4592-2762-1317947EAB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3177D6E-EF58-4898-921E-09AFD867CC52}" type="slidenum">
              <a:rPr lang="en-GB" altLang="en-US" smtClean="0"/>
              <a:pPr/>
              <a:t>14</a:t>
            </a:fld>
            <a:endParaRPr lang="en-GB" altLang="en-US"/>
          </a:p>
        </p:txBody>
      </p:sp>
    </p:spTree>
    <p:extLst>
      <p:ext uri="{BB962C8B-B14F-4D97-AF65-F5344CB8AC3E}">
        <p14:creationId xmlns:p14="http://schemas.microsoft.com/office/powerpoint/2010/main" val="1484528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F3E4DBC6-5D53-EFEF-7CE3-49372723B5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31AE55CF-10A0-C902-18A4-A5AFE62E69A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Class pages – specific to class , homework grids, spelling lists and links to website for homework will be added. Aim to have this completed within the next week.</a:t>
            </a:r>
          </a:p>
          <a:p>
            <a:r>
              <a:rPr lang="en-GB" altLang="en-US"/>
              <a:t>Worship will be linked to activities from school</a:t>
            </a:r>
          </a:p>
          <a:p>
            <a:endParaRPr lang="en-GB" altLang="en-US"/>
          </a:p>
        </p:txBody>
      </p:sp>
      <p:sp>
        <p:nvSpPr>
          <p:cNvPr id="36868" name="Slide Number Placeholder 3">
            <a:extLst>
              <a:ext uri="{FF2B5EF4-FFF2-40B4-BE49-F238E27FC236}">
                <a16:creationId xmlns:a16="http://schemas.microsoft.com/office/drawing/2014/main" id="{549BCE00-F2E8-49F8-366C-6839E58457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A5E1BCAD-B45C-4171-8BA3-3C97309265D1}" type="slidenum">
              <a:rPr lang="en-GB" altLang="en-US" smtClean="0"/>
              <a:pPr/>
              <a:t>15</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F604B26-2AD1-55F0-3CE8-569A50F243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7D64C8A7-98D6-F57A-C7BD-394F377FE6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 have created a page about me and my backgrounds and also would like to know some information about your own child if you could fill it in an get it back to me I would really appreciate it so I can get to know your child a bit better and help them learn and progress in their way.</a:t>
            </a:r>
          </a:p>
        </p:txBody>
      </p:sp>
      <p:sp>
        <p:nvSpPr>
          <p:cNvPr id="38916" name="Slide Number Placeholder 3">
            <a:extLst>
              <a:ext uri="{FF2B5EF4-FFF2-40B4-BE49-F238E27FC236}">
                <a16:creationId xmlns:a16="http://schemas.microsoft.com/office/drawing/2014/main" id="{ECE16690-B30F-3AA1-177C-D65376A90C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73DF9B8-5862-48B3-AD3E-00CF076949E8}" type="slidenum">
              <a:rPr lang="en-GB" altLang="en-US" smtClean="0"/>
              <a:pPr/>
              <a:t>16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E7C113-9DB5-CDC2-0CE8-FE94F048A795}"/>
              </a:ext>
            </a:extLst>
          </p:cNvPr>
          <p:cNvSpPr/>
          <p:nvPr/>
        </p:nvSpPr>
        <p:spPr>
          <a:xfrm>
            <a:off x="-4763" y="2058988"/>
            <a:ext cx="9147176"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274319" y="2166365"/>
            <a:ext cx="8603674" cy="1739347"/>
          </a:xfrm>
        </p:spPr>
        <p:txBody>
          <a:bodyPr/>
          <a:lstStyle>
            <a:lvl1pPr algn="ctr">
              <a:lnSpc>
                <a:spcPct val="80000"/>
              </a:lnSpc>
              <a:defRPr sz="6000" spc="0" baseline="0"/>
            </a:lvl1pPr>
          </a:lstStyle>
          <a:p>
            <a:r>
              <a:rPr lang="en-US"/>
              <a:t>Click to edit Master title style</a:t>
            </a:r>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5" name="Date Placeholder 3">
            <a:extLst>
              <a:ext uri="{FF2B5EF4-FFF2-40B4-BE49-F238E27FC236}">
                <a16:creationId xmlns:a16="http://schemas.microsoft.com/office/drawing/2014/main" id="{956CA7B8-366E-91E0-5602-D68CEFF74955}"/>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50137AE-5991-85B6-2152-EBA0C006BC4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985DFC9-310F-68EE-7B06-068048EF022D}"/>
              </a:ext>
            </a:extLst>
          </p:cNvPr>
          <p:cNvSpPr>
            <a:spLocks noGrp="1"/>
          </p:cNvSpPr>
          <p:nvPr>
            <p:ph type="sldNum" sz="quarter" idx="12"/>
          </p:nvPr>
        </p:nvSpPr>
        <p:spPr/>
        <p:txBody>
          <a:bodyPr/>
          <a:lstStyle>
            <a:lvl1pPr>
              <a:defRPr/>
            </a:lvl1pPr>
          </a:lstStyle>
          <a:p>
            <a:pPr>
              <a:defRPr/>
            </a:pPr>
            <a:fld id="{35771D03-F059-4ACD-9666-7D1E9D073FC3}" type="slidenum">
              <a:rPr lang="en-US" altLang="en-US"/>
              <a:pPr>
                <a:defRPr/>
              </a:pPr>
              <a:t>‹#›</a:t>
            </a:fld>
            <a:endParaRPr lang="en-US" altLang="en-US"/>
          </a:p>
        </p:txBody>
      </p:sp>
    </p:spTree>
    <p:extLst>
      <p:ext uri="{BB962C8B-B14F-4D97-AF65-F5344CB8AC3E}">
        <p14:creationId xmlns:p14="http://schemas.microsoft.com/office/powerpoint/2010/main" val="1127033912"/>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35867A-3ABD-0E30-0E0F-B92C73A7E171}"/>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7FABA0C-9E00-16A0-F1D6-76F2D7F414B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2FAE58-49C2-045E-D549-DB779C8190BB}"/>
              </a:ext>
            </a:extLst>
          </p:cNvPr>
          <p:cNvSpPr>
            <a:spLocks noGrp="1"/>
          </p:cNvSpPr>
          <p:nvPr>
            <p:ph type="sldNum" sz="quarter" idx="12"/>
          </p:nvPr>
        </p:nvSpPr>
        <p:spPr/>
        <p:txBody>
          <a:bodyPr/>
          <a:lstStyle>
            <a:lvl1pPr>
              <a:defRPr/>
            </a:lvl1pPr>
          </a:lstStyle>
          <a:p>
            <a:pPr>
              <a:defRPr/>
            </a:pPr>
            <a:fld id="{5725CAD1-BBA5-419A-83CD-BDB716DC581B}" type="slidenum">
              <a:rPr lang="en-US" altLang="en-US"/>
              <a:pPr>
                <a:defRPr/>
              </a:pPr>
              <a:t>‹#›</a:t>
            </a:fld>
            <a:endParaRPr lang="en-US" altLang="en-US"/>
          </a:p>
        </p:txBody>
      </p:sp>
    </p:spTree>
    <p:extLst>
      <p:ext uri="{BB962C8B-B14F-4D97-AF65-F5344CB8AC3E}">
        <p14:creationId xmlns:p14="http://schemas.microsoft.com/office/powerpoint/2010/main" val="335227221"/>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AD356A-B454-19E6-988D-90EE614C8B65}"/>
              </a:ext>
            </a:extLst>
          </p:cNvPr>
          <p:cNvSpPr/>
          <p:nvPr/>
        </p:nvSpPr>
        <p:spPr>
          <a:xfrm>
            <a:off x="-4763" y="2058988"/>
            <a:ext cx="9147176"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oAutofit/>
          </a:bodyPr>
          <a:lstStyle>
            <a:lvl1pPr algn="ctr">
              <a:lnSpc>
                <a:spcPct val="80000"/>
              </a:lnSpc>
              <a:defRPr sz="6000" b="0" spc="0" baseline="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624893" y="3984400"/>
            <a:ext cx="7886700" cy="1174639"/>
          </a:xfrm>
        </p:spPr>
        <p:txBody>
          <a:bodyPr>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79C4554-DD58-333A-073E-508CAE34BC91}"/>
              </a:ext>
            </a:extLst>
          </p:cNvPr>
          <p:cNvSpPr>
            <a:spLocks noGrp="1"/>
          </p:cNvSpPr>
          <p:nvPr>
            <p:ph type="dt" sz="half" idx="10"/>
          </p:nvPr>
        </p:nvSpPr>
        <p:spPr/>
        <p:txBody>
          <a:bodyPr/>
          <a:lstStyle>
            <a:lvl1pPr>
              <a:defRPr>
                <a:solidFill>
                  <a:schemeClr val="tx2"/>
                </a:solidFill>
              </a:defRPr>
            </a:lvl1pPr>
          </a:lstStyle>
          <a:p>
            <a:pPr>
              <a:defRPr/>
            </a:pPr>
            <a:endParaRPr lang="en-US"/>
          </a:p>
        </p:txBody>
      </p:sp>
      <p:sp>
        <p:nvSpPr>
          <p:cNvPr id="6" name="Footer Placeholder 4">
            <a:extLst>
              <a:ext uri="{FF2B5EF4-FFF2-40B4-BE49-F238E27FC236}">
                <a16:creationId xmlns:a16="http://schemas.microsoft.com/office/drawing/2014/main" id="{E13006C9-2D36-A1B1-0C67-6871029F4BF4}"/>
              </a:ext>
            </a:extLst>
          </p:cNvPr>
          <p:cNvSpPr>
            <a:spLocks noGrp="1"/>
          </p:cNvSpPr>
          <p:nvPr>
            <p:ph type="ftr" sz="quarter" idx="11"/>
          </p:nvPr>
        </p:nvSpPr>
        <p:spPr/>
        <p:txBody>
          <a:bodyPr/>
          <a:lstStyle>
            <a:lvl1pPr>
              <a:defRPr>
                <a:solidFill>
                  <a:schemeClr val="tx2"/>
                </a:solidFill>
              </a:defRPr>
            </a:lvl1pPr>
          </a:lstStyle>
          <a:p>
            <a:pPr>
              <a:defRPr/>
            </a:pPr>
            <a:endParaRPr lang="en-US"/>
          </a:p>
        </p:txBody>
      </p:sp>
      <p:sp>
        <p:nvSpPr>
          <p:cNvPr id="7" name="Slide Number Placeholder 5">
            <a:extLst>
              <a:ext uri="{FF2B5EF4-FFF2-40B4-BE49-F238E27FC236}">
                <a16:creationId xmlns:a16="http://schemas.microsoft.com/office/drawing/2014/main" id="{F34C795A-138F-B7EA-2071-21EE026C74D8}"/>
              </a:ext>
            </a:extLst>
          </p:cNvPr>
          <p:cNvSpPr>
            <a:spLocks noGrp="1"/>
          </p:cNvSpPr>
          <p:nvPr>
            <p:ph type="sldNum" sz="quarter" idx="12"/>
          </p:nvPr>
        </p:nvSpPr>
        <p:spPr/>
        <p:txBody>
          <a:bodyPr/>
          <a:lstStyle>
            <a:lvl1pPr>
              <a:defRPr>
                <a:solidFill>
                  <a:schemeClr val="tx2"/>
                </a:solidFill>
              </a:defRPr>
            </a:lvl1pPr>
          </a:lstStyle>
          <a:p>
            <a:pPr>
              <a:defRPr/>
            </a:pPr>
            <a:fld id="{BCBCBD9A-9C7F-4760-A4E4-D385FF9ABAF8}" type="slidenum">
              <a:rPr lang="en-US" altLang="en-US"/>
              <a:pPr>
                <a:defRPr/>
              </a:pPr>
              <a:t>‹#›</a:t>
            </a:fld>
            <a:endParaRPr lang="en-US" altLang="en-US"/>
          </a:p>
        </p:txBody>
      </p:sp>
    </p:spTree>
    <p:extLst>
      <p:ext uri="{BB962C8B-B14F-4D97-AF65-F5344CB8AC3E}">
        <p14:creationId xmlns:p14="http://schemas.microsoft.com/office/powerpoint/2010/main" val="1840861388"/>
      </p:ext>
    </p:extLst>
  </p:cSld>
  <p:clrMapOvr>
    <a:overrideClrMapping bg1="lt1" tx1="dk1" bg2="lt2" tx2="dk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5CDC275E-465E-9C56-E9F4-43947F94B4D6}"/>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6CC5182D-3910-BE12-7E34-3F28EAA5139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4CA59D6-0A95-082A-C3E0-11027FDD6F95}"/>
              </a:ext>
            </a:extLst>
          </p:cNvPr>
          <p:cNvSpPr>
            <a:spLocks noGrp="1"/>
          </p:cNvSpPr>
          <p:nvPr>
            <p:ph type="sldNum" sz="quarter" idx="12"/>
          </p:nvPr>
        </p:nvSpPr>
        <p:spPr/>
        <p:txBody>
          <a:bodyPr/>
          <a:lstStyle>
            <a:lvl1pPr>
              <a:defRPr/>
            </a:lvl1pPr>
          </a:lstStyle>
          <a:p>
            <a:pPr>
              <a:defRPr/>
            </a:pPr>
            <a:fld id="{0450470E-F816-4489-835F-B3C73228B54F}" type="slidenum">
              <a:rPr lang="en-US" altLang="en-US"/>
              <a:pPr>
                <a:defRPr/>
              </a:pPr>
              <a:t>‹#›</a:t>
            </a:fld>
            <a:endParaRPr lang="en-US" altLang="en-US"/>
          </a:p>
        </p:txBody>
      </p:sp>
    </p:spTree>
    <p:extLst>
      <p:ext uri="{BB962C8B-B14F-4D97-AF65-F5344CB8AC3E}">
        <p14:creationId xmlns:p14="http://schemas.microsoft.com/office/powerpoint/2010/main" val="2952367420"/>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1C0410A-D93D-D43A-41FF-D778C9DE5C93}"/>
              </a:ext>
            </a:extLst>
          </p:cNvPr>
          <p:cNvSpPr>
            <a:spLocks noGrp="1"/>
          </p:cNvSpPr>
          <p:nvPr>
            <p:ph type="dt" sz="half" idx="10"/>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B9F01BDF-393A-0219-724D-F3D54753F064}"/>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7D1C68AF-8DA0-2B99-9A5E-05D2CD776ED3}"/>
              </a:ext>
            </a:extLst>
          </p:cNvPr>
          <p:cNvSpPr>
            <a:spLocks noGrp="1"/>
          </p:cNvSpPr>
          <p:nvPr>
            <p:ph type="sldNum" sz="quarter" idx="12"/>
          </p:nvPr>
        </p:nvSpPr>
        <p:spPr/>
        <p:txBody>
          <a:bodyPr/>
          <a:lstStyle>
            <a:lvl1pPr>
              <a:defRPr/>
            </a:lvl1pPr>
          </a:lstStyle>
          <a:p>
            <a:pPr>
              <a:defRPr/>
            </a:pPr>
            <a:fld id="{A247EF88-617D-4137-B46C-4FD3F4B25E9F}" type="slidenum">
              <a:rPr lang="en-US" altLang="en-US"/>
              <a:pPr>
                <a:defRPr/>
              </a:pPr>
              <a:t>‹#›</a:t>
            </a:fld>
            <a:endParaRPr lang="en-US" altLang="en-US"/>
          </a:p>
        </p:txBody>
      </p:sp>
    </p:spTree>
    <p:extLst>
      <p:ext uri="{BB962C8B-B14F-4D97-AF65-F5344CB8AC3E}">
        <p14:creationId xmlns:p14="http://schemas.microsoft.com/office/powerpoint/2010/main" val="2313288443"/>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80444B1-EFF6-1A33-C06E-E13FB94D54DC}"/>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82EC686B-1642-0315-6BD3-FA32109740A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123305D-84DD-F23E-B4DD-C6303116BBBA}"/>
              </a:ext>
            </a:extLst>
          </p:cNvPr>
          <p:cNvSpPr>
            <a:spLocks noGrp="1"/>
          </p:cNvSpPr>
          <p:nvPr>
            <p:ph type="sldNum" sz="quarter" idx="12"/>
          </p:nvPr>
        </p:nvSpPr>
        <p:spPr/>
        <p:txBody>
          <a:bodyPr/>
          <a:lstStyle>
            <a:lvl1pPr>
              <a:defRPr/>
            </a:lvl1pPr>
          </a:lstStyle>
          <a:p>
            <a:pPr>
              <a:defRPr/>
            </a:pPr>
            <a:fld id="{35AD6E12-D315-489C-9CD3-4845728748E6}" type="slidenum">
              <a:rPr lang="en-US" altLang="en-US"/>
              <a:pPr>
                <a:defRPr/>
              </a:pPr>
              <a:t>‹#›</a:t>
            </a:fld>
            <a:endParaRPr lang="en-US" altLang="en-US"/>
          </a:p>
        </p:txBody>
      </p:sp>
    </p:spTree>
    <p:extLst>
      <p:ext uri="{BB962C8B-B14F-4D97-AF65-F5344CB8AC3E}">
        <p14:creationId xmlns:p14="http://schemas.microsoft.com/office/powerpoint/2010/main" val="1403013992"/>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0178A9-12AD-C1D8-3115-47852F067B59}"/>
              </a:ext>
            </a:extLst>
          </p:cNvPr>
          <p:cNvSpPr>
            <a:spLocks noGrp="1"/>
          </p:cNvSpPr>
          <p:nvPr>
            <p:ph type="dt" sz="half" idx="10"/>
          </p:nvPr>
        </p:nvSpPr>
        <p:spPr/>
        <p:txBody>
          <a:bodyPr/>
          <a:lstStyle>
            <a:lvl1pPr>
              <a:defRPr/>
            </a:lvl1pPr>
          </a:lstStyle>
          <a:p>
            <a:pPr>
              <a:defRPr/>
            </a:pPr>
            <a:endParaRPr lang="en-US"/>
          </a:p>
        </p:txBody>
      </p:sp>
      <p:sp>
        <p:nvSpPr>
          <p:cNvPr id="3" name="Footer Placeholder 2">
            <a:extLst>
              <a:ext uri="{FF2B5EF4-FFF2-40B4-BE49-F238E27FC236}">
                <a16:creationId xmlns:a16="http://schemas.microsoft.com/office/drawing/2014/main" id="{1540CB9D-052D-FCB5-3D9F-E537B76E729D}"/>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56F79541-084B-9E8B-41E5-E87364A89A58}"/>
              </a:ext>
            </a:extLst>
          </p:cNvPr>
          <p:cNvSpPr>
            <a:spLocks noGrp="1"/>
          </p:cNvSpPr>
          <p:nvPr>
            <p:ph type="sldNum" sz="quarter" idx="12"/>
          </p:nvPr>
        </p:nvSpPr>
        <p:spPr/>
        <p:txBody>
          <a:bodyPr/>
          <a:lstStyle>
            <a:lvl1pPr>
              <a:defRPr/>
            </a:lvl1pPr>
          </a:lstStyle>
          <a:p>
            <a:pPr>
              <a:defRPr/>
            </a:pPr>
            <a:fld id="{D47C48DB-A087-4FE2-B2B4-ED5BF3AB6519}" type="slidenum">
              <a:rPr lang="en-US" altLang="en-US"/>
              <a:pPr>
                <a:defRPr/>
              </a:pPr>
              <a:t>‹#›</a:t>
            </a:fld>
            <a:endParaRPr lang="en-US" altLang="en-US"/>
          </a:p>
        </p:txBody>
      </p:sp>
    </p:spTree>
    <p:extLst>
      <p:ext uri="{BB962C8B-B14F-4D97-AF65-F5344CB8AC3E}">
        <p14:creationId xmlns:p14="http://schemas.microsoft.com/office/powerpoint/2010/main" val="321353730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Date Placeholder 3">
            <a:extLst>
              <a:ext uri="{FF2B5EF4-FFF2-40B4-BE49-F238E27FC236}">
                <a16:creationId xmlns:a16="http://schemas.microsoft.com/office/drawing/2014/main" id="{E0F392BC-7B44-E30D-F993-1EAE5C4E97F9}"/>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EFB9241-A9B8-975F-60DF-99E1614401F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97855D6-5506-95F1-9710-D950FC4382AC}"/>
              </a:ext>
            </a:extLst>
          </p:cNvPr>
          <p:cNvSpPr>
            <a:spLocks noGrp="1"/>
          </p:cNvSpPr>
          <p:nvPr>
            <p:ph type="sldNum" sz="quarter" idx="12"/>
          </p:nvPr>
        </p:nvSpPr>
        <p:spPr/>
        <p:txBody>
          <a:bodyPr/>
          <a:lstStyle>
            <a:lvl1pPr>
              <a:defRPr/>
            </a:lvl1pPr>
          </a:lstStyle>
          <a:p>
            <a:pPr>
              <a:defRPr/>
            </a:pPr>
            <a:fld id="{5D9196C9-3F92-4893-BAC0-0DF49C2819AD}" type="slidenum">
              <a:rPr lang="en-US" altLang="en-US"/>
              <a:pPr>
                <a:defRPr/>
              </a:pPr>
              <a:t>‹#›</a:t>
            </a:fld>
            <a:endParaRPr lang="en-US" altLang="en-US"/>
          </a:p>
        </p:txBody>
      </p:sp>
    </p:spTree>
    <p:extLst>
      <p:ext uri="{BB962C8B-B14F-4D97-AF65-F5344CB8AC3E}">
        <p14:creationId xmlns:p14="http://schemas.microsoft.com/office/powerpoint/2010/main" val="4099011845"/>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rtlCol="0">
            <a:normAutofit/>
          </a:bodyPr>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Date Placeholder 3">
            <a:extLst>
              <a:ext uri="{FF2B5EF4-FFF2-40B4-BE49-F238E27FC236}">
                <a16:creationId xmlns:a16="http://schemas.microsoft.com/office/drawing/2014/main" id="{3DC1FC38-A888-7A91-9B0B-A189DE4871B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D9E42E4-84FA-F96D-65CD-3E7AE0CE7AD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9F636CA-E802-5CF9-842E-CB8CC1E27898}"/>
              </a:ext>
            </a:extLst>
          </p:cNvPr>
          <p:cNvSpPr>
            <a:spLocks noGrp="1"/>
          </p:cNvSpPr>
          <p:nvPr>
            <p:ph type="sldNum" sz="quarter" idx="12"/>
          </p:nvPr>
        </p:nvSpPr>
        <p:spPr/>
        <p:txBody>
          <a:bodyPr/>
          <a:lstStyle>
            <a:lvl1pPr>
              <a:defRPr/>
            </a:lvl1pPr>
          </a:lstStyle>
          <a:p>
            <a:pPr>
              <a:defRPr/>
            </a:pPr>
            <a:fld id="{D9F04CB9-922E-458C-8B24-B43142DE28B7}" type="slidenum">
              <a:rPr lang="en-US" altLang="en-US"/>
              <a:pPr>
                <a:defRPr/>
              </a:pPr>
              <a:t>‹#›</a:t>
            </a:fld>
            <a:endParaRPr lang="en-US" altLang="en-US"/>
          </a:p>
        </p:txBody>
      </p:sp>
    </p:spTree>
    <p:extLst>
      <p:ext uri="{BB962C8B-B14F-4D97-AF65-F5344CB8AC3E}">
        <p14:creationId xmlns:p14="http://schemas.microsoft.com/office/powerpoint/2010/main" val="1734679585"/>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B7B309-B35B-B562-D2F7-1111E6038AB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B04CE503-5CAE-E8F3-B21D-F67E81FD900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3E1DABD-BE7D-6E03-542D-1F0C91D4A876}"/>
              </a:ext>
            </a:extLst>
          </p:cNvPr>
          <p:cNvSpPr>
            <a:spLocks noGrp="1"/>
          </p:cNvSpPr>
          <p:nvPr>
            <p:ph type="sldNum" sz="quarter" idx="12"/>
          </p:nvPr>
        </p:nvSpPr>
        <p:spPr/>
        <p:txBody>
          <a:bodyPr/>
          <a:lstStyle>
            <a:lvl1pPr>
              <a:defRPr/>
            </a:lvl1pPr>
          </a:lstStyle>
          <a:p>
            <a:pPr>
              <a:defRPr/>
            </a:pPr>
            <a:fld id="{B1AF05D6-66F2-46BF-AE06-6B05C1F64F9F}" type="slidenum">
              <a:rPr lang="en-US" altLang="en-US"/>
              <a:pPr>
                <a:defRPr/>
              </a:pPr>
              <a:t>‹#›</a:t>
            </a:fld>
            <a:endParaRPr lang="en-US" altLang="en-US"/>
          </a:p>
        </p:txBody>
      </p:sp>
    </p:spTree>
    <p:extLst>
      <p:ext uri="{BB962C8B-B14F-4D97-AF65-F5344CB8AC3E}">
        <p14:creationId xmlns:p14="http://schemas.microsoft.com/office/powerpoint/2010/main" val="78629893"/>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5A06B4-2DAB-B874-0C0A-7972920E8AF5}"/>
              </a:ext>
            </a:extLst>
          </p:cNvPr>
          <p:cNvSpPr/>
          <p:nvPr/>
        </p:nvSpPr>
        <p:spPr>
          <a:xfrm>
            <a:off x="6764338"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A780278-E2BA-6768-35F0-A94670BEA031}"/>
              </a:ext>
            </a:extLst>
          </p:cNvPr>
          <p:cNvSpPr>
            <a:spLocks noGrp="1"/>
          </p:cNvSpPr>
          <p:nvPr>
            <p:ph type="dt" sz="half" idx="10"/>
          </p:nvPr>
        </p:nvSpPr>
        <p:spPr>
          <a:xfrm>
            <a:off x="628650" y="6423025"/>
            <a:ext cx="2057400" cy="365125"/>
          </a:xfrm>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2A09BD4-A29B-4292-CA0F-36B2A754F1FE}"/>
              </a:ext>
            </a:extLst>
          </p:cNvPr>
          <p:cNvSpPr>
            <a:spLocks noGrp="1"/>
          </p:cNvSpPr>
          <p:nvPr>
            <p:ph type="ftr" sz="quarter" idx="11"/>
          </p:nvPr>
        </p:nvSpPr>
        <p:spPr>
          <a:xfrm>
            <a:off x="2832100" y="6423025"/>
            <a:ext cx="3209925" cy="365125"/>
          </a:xfrm>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C8F3C02-7F84-A2FC-79DB-2BA5BD1505CB}"/>
              </a:ext>
            </a:extLst>
          </p:cNvPr>
          <p:cNvSpPr>
            <a:spLocks noGrp="1"/>
          </p:cNvSpPr>
          <p:nvPr>
            <p:ph type="sldNum" sz="quarter" idx="12"/>
          </p:nvPr>
        </p:nvSpPr>
        <p:spPr>
          <a:xfrm>
            <a:off x="6054725" y="6423025"/>
            <a:ext cx="660400" cy="365125"/>
          </a:xfrm>
        </p:spPr>
        <p:txBody>
          <a:bodyPr/>
          <a:lstStyle>
            <a:lvl1pPr>
              <a:defRPr/>
            </a:lvl1pPr>
          </a:lstStyle>
          <a:p>
            <a:pPr>
              <a:defRPr/>
            </a:pPr>
            <a:fld id="{0368D299-2215-48F4-A3EA-FFBAC1AE075E}" type="slidenum">
              <a:rPr lang="en-US" altLang="en-US"/>
              <a:pPr>
                <a:defRPr/>
              </a:pPr>
              <a:t>‹#›</a:t>
            </a:fld>
            <a:endParaRPr lang="en-US" altLang="en-US"/>
          </a:p>
        </p:txBody>
      </p:sp>
    </p:spTree>
    <p:extLst>
      <p:ext uri="{BB962C8B-B14F-4D97-AF65-F5344CB8AC3E}">
        <p14:creationId xmlns:p14="http://schemas.microsoft.com/office/powerpoint/2010/main" val="150487369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10400F-17C3-58F0-E39E-F34A6D2BA248}"/>
              </a:ext>
            </a:extLst>
          </p:cNvPr>
          <p:cNvSpPr/>
          <p:nvPr/>
        </p:nvSpPr>
        <p:spPr>
          <a:xfrm>
            <a:off x="0" y="176213"/>
            <a:ext cx="9142413" cy="16462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a:extLst>
              <a:ext uri="{FF2B5EF4-FFF2-40B4-BE49-F238E27FC236}">
                <a16:creationId xmlns:a16="http://schemas.microsoft.com/office/drawing/2014/main" id="{2875C4B9-F09B-966E-4DAF-325B8BFEE05D}"/>
              </a:ext>
            </a:extLst>
          </p:cNvPr>
          <p:cNvSpPr>
            <a:spLocks noGrp="1"/>
          </p:cNvSpPr>
          <p:nvPr>
            <p:ph type="title"/>
          </p:nvPr>
        </p:nvSpPr>
        <p:spPr>
          <a:xfrm>
            <a:off x="685800" y="284163"/>
            <a:ext cx="7772400" cy="1508125"/>
          </a:xfrm>
          <a:prstGeom prst="rect">
            <a:avLst/>
          </a:prstGeom>
        </p:spPr>
        <p:txBody>
          <a:bodyPr vert="horz" lIns="91440" tIns="45720" rIns="91440" bIns="45720" rtlCol="0" anchor="ctr">
            <a:normAutofit/>
          </a:bodyPr>
          <a:lstStyle/>
          <a:p>
            <a:r>
              <a:rPr lang="en-US"/>
              <a:t>Click to edit Master title style</a:t>
            </a:r>
          </a:p>
        </p:txBody>
      </p:sp>
      <p:sp>
        <p:nvSpPr>
          <p:cNvPr id="1028" name="Text Placeholder 2">
            <a:extLst>
              <a:ext uri="{FF2B5EF4-FFF2-40B4-BE49-F238E27FC236}">
                <a16:creationId xmlns:a16="http://schemas.microsoft.com/office/drawing/2014/main" id="{76685D54-D86E-3599-F8B1-563EAB0FC2D8}"/>
              </a:ext>
            </a:extLst>
          </p:cNvPr>
          <p:cNvSpPr>
            <a:spLocks noGrp="1"/>
          </p:cNvSpPr>
          <p:nvPr>
            <p:ph type="body" idx="1"/>
          </p:nvPr>
        </p:nvSpPr>
        <p:spPr bwMode="auto">
          <a:xfrm>
            <a:off x="685800" y="2011363"/>
            <a:ext cx="77724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74EAABA-6D9E-18A1-0F06-35B6F8EC8496}"/>
              </a:ext>
            </a:extLst>
          </p:cNvPr>
          <p:cNvSpPr>
            <a:spLocks noGrp="1"/>
          </p:cNvSpPr>
          <p:nvPr>
            <p:ph type="dt" sz="half" idx="2"/>
          </p:nvPr>
        </p:nvSpPr>
        <p:spPr>
          <a:xfrm>
            <a:off x="681038" y="6423025"/>
            <a:ext cx="2595562" cy="365125"/>
          </a:xfrm>
          <a:prstGeom prst="rect">
            <a:avLst/>
          </a:prstGeom>
        </p:spPr>
        <p:txBody>
          <a:bodyPr vert="horz" lIns="91440" tIns="45720" rIns="45720" bIns="45720" rtlCol="0" anchor="ctr"/>
          <a:lstStyle>
            <a:lvl1pPr algn="l">
              <a:defRPr sz="1050">
                <a:solidFill>
                  <a:schemeClr val="tx1"/>
                </a:solidFill>
              </a:defRPr>
            </a:lvl1pPr>
          </a:lstStyle>
          <a:p>
            <a:pPr>
              <a:defRPr/>
            </a:pPr>
            <a:endParaRPr lang="en-US"/>
          </a:p>
        </p:txBody>
      </p:sp>
      <p:sp>
        <p:nvSpPr>
          <p:cNvPr id="5" name="Footer Placeholder 4">
            <a:extLst>
              <a:ext uri="{FF2B5EF4-FFF2-40B4-BE49-F238E27FC236}">
                <a16:creationId xmlns:a16="http://schemas.microsoft.com/office/drawing/2014/main" id="{B34BB2E8-199E-4226-A639-98D1467047BD}"/>
              </a:ext>
            </a:extLst>
          </p:cNvPr>
          <p:cNvSpPr>
            <a:spLocks noGrp="1"/>
          </p:cNvSpPr>
          <p:nvPr>
            <p:ph type="ftr" sz="quarter" idx="3"/>
          </p:nvPr>
        </p:nvSpPr>
        <p:spPr>
          <a:xfrm>
            <a:off x="4191000" y="6423025"/>
            <a:ext cx="4060825" cy="365125"/>
          </a:xfrm>
          <a:prstGeom prst="rect">
            <a:avLst/>
          </a:prstGeom>
        </p:spPr>
        <p:txBody>
          <a:bodyPr vert="horz" lIns="91440" tIns="45720" rIns="91440" bIns="45720" rtlCol="0" anchor="ctr"/>
          <a:lstStyle>
            <a:lvl1pPr algn="r">
              <a:defRPr sz="1050">
                <a:solidFill>
                  <a:schemeClr val="tx1"/>
                </a:solidFill>
              </a:defRPr>
            </a:lvl1pPr>
          </a:lstStyle>
          <a:p>
            <a:pPr>
              <a:defRPr/>
            </a:pPr>
            <a:endParaRPr lang="en-US"/>
          </a:p>
        </p:txBody>
      </p:sp>
      <p:sp>
        <p:nvSpPr>
          <p:cNvPr id="6" name="Slide Number Placeholder 5">
            <a:extLst>
              <a:ext uri="{FF2B5EF4-FFF2-40B4-BE49-F238E27FC236}">
                <a16:creationId xmlns:a16="http://schemas.microsoft.com/office/drawing/2014/main" id="{047234C2-7A07-7C8B-D1FF-769ED40C60AD}"/>
              </a:ext>
            </a:extLst>
          </p:cNvPr>
          <p:cNvSpPr>
            <a:spLocks noGrp="1"/>
          </p:cNvSpPr>
          <p:nvPr>
            <p:ph type="sldNum" sz="quarter" idx="4"/>
          </p:nvPr>
        </p:nvSpPr>
        <p:spPr>
          <a:xfrm>
            <a:off x="8264525" y="6423025"/>
            <a:ext cx="709613" cy="365125"/>
          </a:xfrm>
          <a:prstGeom prst="rect">
            <a:avLst/>
          </a:prstGeom>
        </p:spPr>
        <p:txBody>
          <a:bodyPr vert="horz" wrap="square" lIns="45720" tIns="45720" rIns="91440" bIns="45720" numCol="1" anchor="ctr" anchorCtr="0" compatLnSpc="1">
            <a:prstTxWarp prst="textNoShape">
              <a:avLst/>
            </a:prstTxWarp>
          </a:bodyPr>
          <a:lstStyle>
            <a:lvl1pPr>
              <a:defRPr sz="1200"/>
            </a:lvl1pPr>
          </a:lstStyle>
          <a:p>
            <a:pPr>
              <a:defRPr/>
            </a:pPr>
            <a:fld id="{2BC0D011-4F9B-4DFB-9786-AA09D7C2297C}"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4290" r:id="rId1"/>
    <p:sldLayoutId id="2147484283" r:id="rId2"/>
    <p:sldLayoutId id="2147484291" r:id="rId3"/>
    <p:sldLayoutId id="2147484284" r:id="rId4"/>
    <p:sldLayoutId id="2147484285" r:id="rId5"/>
    <p:sldLayoutId id="2147484286" r:id="rId6"/>
    <p:sldLayoutId id="2147484292" r:id="rId7"/>
    <p:sldLayoutId id="2147484287" r:id="rId8"/>
    <p:sldLayoutId id="2147484288" r:id="rId9"/>
    <p:sldLayoutId id="2147484289" r:id="rId10"/>
    <p:sldLayoutId id="2147484293" r:id="rId11"/>
  </p:sldLayoutIdLst>
  <p:transition>
    <p:dissolve/>
  </p:transition>
  <p:txStyles>
    <p:titleStyle>
      <a:lvl1pPr algn="l" rtl="0" eaLnBrk="0" fontAlgn="base" hangingPunct="0">
        <a:lnSpc>
          <a:spcPct val="85000"/>
        </a:lnSpc>
        <a:spcBef>
          <a:spcPct val="0"/>
        </a:spcBef>
        <a:spcAft>
          <a:spcPct val="0"/>
        </a:spcAft>
        <a:defRPr sz="4000" kern="1200" cap="all">
          <a:solidFill>
            <a:schemeClr val="bg2"/>
          </a:solidFill>
          <a:latin typeface="+mj-lt"/>
          <a:ea typeface="+mj-ea"/>
          <a:cs typeface="+mj-cs"/>
        </a:defRPr>
      </a:lvl1pPr>
      <a:lvl2pPr algn="l" rtl="0" eaLnBrk="0" fontAlgn="base" hangingPunct="0">
        <a:lnSpc>
          <a:spcPct val="85000"/>
        </a:lnSpc>
        <a:spcBef>
          <a:spcPct val="0"/>
        </a:spcBef>
        <a:spcAft>
          <a:spcPct val="0"/>
        </a:spcAft>
        <a:defRPr sz="4000">
          <a:solidFill>
            <a:schemeClr val="bg2"/>
          </a:solidFill>
          <a:latin typeface="Corbel" panose="020B0503020204020204" pitchFamily="34" charset="0"/>
        </a:defRPr>
      </a:lvl2pPr>
      <a:lvl3pPr algn="l" rtl="0" eaLnBrk="0" fontAlgn="base" hangingPunct="0">
        <a:lnSpc>
          <a:spcPct val="85000"/>
        </a:lnSpc>
        <a:spcBef>
          <a:spcPct val="0"/>
        </a:spcBef>
        <a:spcAft>
          <a:spcPct val="0"/>
        </a:spcAft>
        <a:defRPr sz="4000">
          <a:solidFill>
            <a:schemeClr val="bg2"/>
          </a:solidFill>
          <a:latin typeface="Corbel" panose="020B0503020204020204" pitchFamily="34" charset="0"/>
        </a:defRPr>
      </a:lvl3pPr>
      <a:lvl4pPr algn="l" rtl="0" eaLnBrk="0" fontAlgn="base" hangingPunct="0">
        <a:lnSpc>
          <a:spcPct val="85000"/>
        </a:lnSpc>
        <a:spcBef>
          <a:spcPct val="0"/>
        </a:spcBef>
        <a:spcAft>
          <a:spcPct val="0"/>
        </a:spcAft>
        <a:defRPr sz="4000">
          <a:solidFill>
            <a:schemeClr val="bg2"/>
          </a:solidFill>
          <a:latin typeface="Corbel" panose="020B0503020204020204" pitchFamily="34" charset="0"/>
        </a:defRPr>
      </a:lvl4pPr>
      <a:lvl5pPr algn="l" rtl="0" eaLnBrk="0" fontAlgn="base" hangingPunct="0">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p:titleStyle>
    <p:body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pn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png"/><Relationship Id="rId7" Type="http://schemas.openxmlformats.org/officeDocument/2006/relationships/diagramColors" Target="../diagrams/colors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4.pn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pn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4.png"/><Relationship Id="rId7" Type="http://schemas.openxmlformats.org/officeDocument/2006/relationships/diagramColors" Target="../diagrams/colors7.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AA427611-284A-B11F-5A6F-0F44E9CE26AB}"/>
              </a:ext>
            </a:extLst>
          </p:cNvPr>
          <p:cNvSpPr>
            <a:spLocks noGrp="1" noChangeArrowheads="1"/>
          </p:cNvSpPr>
          <p:nvPr>
            <p:ph type="ctrTitle"/>
          </p:nvPr>
        </p:nvSpPr>
        <p:spPr>
          <a:xfrm>
            <a:off x="1258888" y="620713"/>
            <a:ext cx="7146925" cy="1143000"/>
          </a:xfrm>
        </p:spPr>
        <p:txBody>
          <a:bodyPr/>
          <a:lstStyle/>
          <a:p>
            <a:pPr eaLnBrk="1" fontAlgn="auto" hangingPunct="1">
              <a:spcAft>
                <a:spcPts val="0"/>
              </a:spcAft>
              <a:defRPr/>
            </a:pPr>
            <a:r>
              <a:rPr lang="en-US" altLang="en-US">
                <a:solidFill>
                  <a:schemeClr val="tx1"/>
                </a:solidFill>
              </a:rPr>
              <a:t>meet the teacher</a:t>
            </a:r>
          </a:p>
        </p:txBody>
      </p:sp>
      <p:sp>
        <p:nvSpPr>
          <p:cNvPr id="5" name="Title 1">
            <a:extLst>
              <a:ext uri="{FF2B5EF4-FFF2-40B4-BE49-F238E27FC236}">
                <a16:creationId xmlns:a16="http://schemas.microsoft.com/office/drawing/2014/main" id="{FC0DC5ED-A057-1376-2801-22C08ED46B5A}"/>
              </a:ext>
            </a:extLst>
          </p:cNvPr>
          <p:cNvSpPr txBox="1">
            <a:spLocks/>
          </p:cNvSpPr>
          <p:nvPr/>
        </p:nvSpPr>
        <p:spPr>
          <a:xfrm>
            <a:off x="646113" y="2170113"/>
            <a:ext cx="7772400" cy="1509712"/>
          </a:xfrm>
          <a:prstGeom prst="rect">
            <a:avLst/>
          </a:prstGeom>
        </p:spPr>
        <p:txBody>
          <a:bodyPr anchor="ctr">
            <a:normAutofit/>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GB"/>
              <a:t>Class 5</a:t>
            </a:r>
          </a:p>
        </p:txBody>
      </p:sp>
      <p:sp>
        <p:nvSpPr>
          <p:cNvPr id="6" name="Rectangle 2">
            <a:extLst>
              <a:ext uri="{FF2B5EF4-FFF2-40B4-BE49-F238E27FC236}">
                <a16:creationId xmlns:a16="http://schemas.microsoft.com/office/drawing/2014/main" id="{ACC7ED4A-88EB-EFD6-01B6-B0A1F5E4DA1B}"/>
              </a:ext>
            </a:extLst>
          </p:cNvPr>
          <p:cNvSpPr txBox="1">
            <a:spLocks noChangeArrowheads="1"/>
          </p:cNvSpPr>
          <p:nvPr/>
        </p:nvSpPr>
        <p:spPr>
          <a:xfrm>
            <a:off x="1531969" y="4914392"/>
            <a:ext cx="5862637" cy="792162"/>
          </a:xfrm>
          <a:prstGeom prst="rect">
            <a:avLst/>
          </a:prstGeom>
        </p:spPr>
        <p:txBody>
          <a:bodyPr lIns="91440" tIns="45720" rIns="91440" bIns="45720" anchor="ct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US" altLang="en-US" sz="3200">
                <a:solidFill>
                  <a:schemeClr val="tx1"/>
                </a:solidFill>
                <a:latin typeface="Comic Sans MS"/>
              </a:rPr>
              <a:t>Mr Blackburn, Mrs wells, and</a:t>
            </a:r>
            <a:endParaRPr lang="en-US">
              <a:solidFill>
                <a:schemeClr val="tx1"/>
              </a:solidFill>
              <a:latin typeface="Corbel" panose="020B0503020204020204"/>
            </a:endParaRPr>
          </a:p>
          <a:p>
            <a:pPr>
              <a:spcAft>
                <a:spcPts val="0"/>
              </a:spcAft>
              <a:defRPr/>
            </a:pPr>
            <a:r>
              <a:rPr lang="en-US" altLang="en-US" sz="3200">
                <a:solidFill>
                  <a:schemeClr val="tx1"/>
                </a:solidFill>
                <a:latin typeface="Comic Sans MS"/>
              </a:rPr>
              <a:t> Miss woody</a:t>
            </a:r>
          </a:p>
          <a:p>
            <a:pPr>
              <a:spcAft>
                <a:spcPts val="0"/>
              </a:spcAft>
              <a:defRPr/>
            </a:pPr>
            <a:endParaRPr lang="en-US" altLang="en-US" sz="3200">
              <a:solidFill>
                <a:schemeClr val="tx1"/>
              </a:solidFill>
              <a:latin typeface="Comic Sans MS"/>
            </a:endParaRPr>
          </a:p>
        </p:txBody>
      </p:sp>
      <p:pic>
        <p:nvPicPr>
          <p:cNvPr id="8197" name="Picture 1">
            <a:extLst>
              <a:ext uri="{FF2B5EF4-FFF2-40B4-BE49-F238E27FC236}">
                <a16:creationId xmlns:a16="http://schemas.microsoft.com/office/drawing/2014/main" id="{00F9BA74-9584-DE70-26FA-EC84A9C1E3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92950" y="4013200"/>
            <a:ext cx="19304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2">
            <a:extLst>
              <a:ext uri="{FF2B5EF4-FFF2-40B4-BE49-F238E27FC236}">
                <a16:creationId xmlns:a16="http://schemas.microsoft.com/office/drawing/2014/main" id="{D6814BE4-B494-95E6-C6A6-6A89E220C0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4150" y="3983038"/>
            <a:ext cx="1744663" cy="23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6000">
    <p:dissolv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04F9A-27E9-8460-2753-764CDDD7EB8F}"/>
              </a:ext>
            </a:extLst>
          </p:cNvPr>
          <p:cNvSpPr>
            <a:spLocks noGrp="1"/>
          </p:cNvSpPr>
          <p:nvPr>
            <p:ph type="title"/>
          </p:nvPr>
        </p:nvSpPr>
        <p:spPr>
          <a:xfrm>
            <a:off x="902189" y="284176"/>
            <a:ext cx="7338060" cy="1508760"/>
          </a:xfrm>
        </p:spPr>
        <p:txBody>
          <a:bodyPr>
            <a:normAutofit/>
          </a:bodyPr>
          <a:lstStyle/>
          <a:p>
            <a:pPr>
              <a:defRPr/>
            </a:pPr>
            <a:r>
              <a:rPr lang="en-GB"/>
              <a:t>All about Me</a:t>
            </a:r>
          </a:p>
        </p:txBody>
      </p:sp>
      <p:sp>
        <p:nvSpPr>
          <p:cNvPr id="10243" name="Content Placeholder 2">
            <a:extLst>
              <a:ext uri="{FF2B5EF4-FFF2-40B4-BE49-F238E27FC236}">
                <a16:creationId xmlns:a16="http://schemas.microsoft.com/office/drawing/2014/main" id="{88500D2B-0F16-3B40-2438-5CADDD2977E5}"/>
              </a:ext>
            </a:extLst>
          </p:cNvPr>
          <p:cNvSpPr>
            <a:spLocks noGrp="1"/>
          </p:cNvSpPr>
          <p:nvPr>
            <p:ph idx="1"/>
          </p:nvPr>
        </p:nvSpPr>
        <p:spPr>
          <a:xfrm>
            <a:off x="902190" y="2011680"/>
            <a:ext cx="4697730" cy="4206240"/>
          </a:xfrm>
        </p:spPr>
        <p:txBody>
          <a:bodyPr>
            <a:normAutofit/>
          </a:bodyPr>
          <a:lstStyle/>
          <a:p>
            <a:pPr marL="182245" indent="-182245"/>
            <a:r>
              <a:rPr lang="en-GB" altLang="en-US" sz="1700" dirty="0"/>
              <a:t>My name is Chris Blackburn.  I have been a teacher for over 20 years in various schools across Blackburn with Darwen, Lancashire and Australia.</a:t>
            </a:r>
            <a:endParaRPr lang="en-US" sz="1700" dirty="0"/>
          </a:p>
          <a:p>
            <a:pPr marL="182245" indent="-182245"/>
            <a:r>
              <a:rPr lang="en-GB" altLang="en-US" sz="1700" dirty="0"/>
              <a:t>Before I was a teacher, I used to work on survey ships mapping the sea bed.</a:t>
            </a:r>
          </a:p>
          <a:p>
            <a:pPr marL="182245" indent="-182245"/>
            <a:r>
              <a:rPr lang="en-GB" altLang="en-US" sz="1700" dirty="0"/>
              <a:t>My favourite subjects are geography and PE.</a:t>
            </a:r>
          </a:p>
          <a:p>
            <a:pPr marL="182245" indent="-182245"/>
            <a:r>
              <a:rPr lang="en-GB" altLang="en-US" sz="1700" dirty="0"/>
              <a:t>I have a great passion for travel and love to visit new places. I also love taking part in different sports, especially triathlons.</a:t>
            </a:r>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80561-AE15-2752-EF23-195A821F2562}"/>
              </a:ext>
            </a:extLst>
          </p:cNvPr>
          <p:cNvSpPr>
            <a:spLocks noGrp="1"/>
          </p:cNvSpPr>
          <p:nvPr>
            <p:ph type="title"/>
          </p:nvPr>
        </p:nvSpPr>
        <p:spPr>
          <a:xfrm>
            <a:off x="902189" y="284176"/>
            <a:ext cx="7338060" cy="1508760"/>
          </a:xfrm>
        </p:spPr>
        <p:txBody>
          <a:bodyPr>
            <a:normAutofit/>
          </a:bodyPr>
          <a:lstStyle/>
          <a:p>
            <a:r>
              <a:rPr lang="en-US"/>
              <a:t>Priorities in Year 6</a:t>
            </a:r>
          </a:p>
        </p:txBody>
      </p:sp>
      <p:graphicFrame>
        <p:nvGraphicFramePr>
          <p:cNvPr id="5" name="Content Placeholder 2">
            <a:extLst>
              <a:ext uri="{FF2B5EF4-FFF2-40B4-BE49-F238E27FC236}">
                <a16:creationId xmlns:a16="http://schemas.microsoft.com/office/drawing/2014/main" id="{3075E240-F2EE-53B8-3306-A50596B7C1BD}"/>
              </a:ext>
            </a:extLst>
          </p:cNvPr>
          <p:cNvGraphicFramePr>
            <a:graphicFrameLocks noGrp="1"/>
          </p:cNvGraphicFramePr>
          <p:nvPr>
            <p:ph idx="1"/>
            <p:extLst>
              <p:ext uri="{D42A27DB-BD31-4B8C-83A1-F6EECF244321}">
                <p14:modId xmlns:p14="http://schemas.microsoft.com/office/powerpoint/2010/main" val="1562234086"/>
              </p:ext>
            </p:extLst>
          </p:nvPr>
        </p:nvGraphicFramePr>
        <p:xfrm>
          <a:off x="902493" y="2476595"/>
          <a:ext cx="733782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5476929"/>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8">
            <a:extLst>
              <a:ext uri="{FF2B5EF4-FFF2-40B4-BE49-F238E27FC236}">
                <a16:creationId xmlns:a16="http://schemas.microsoft.com/office/drawing/2014/main" id="{2E30947C-3DEA-CC96-1BA6-AB64971ED1B1}"/>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81B84B44-9166-1DBC-12F5-BE9A297F3CD8}"/>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RULES &amp; Routines</a:t>
            </a:r>
          </a:p>
        </p:txBody>
      </p:sp>
      <p:pic>
        <p:nvPicPr>
          <p:cNvPr id="18437" name="Picture 1">
            <a:extLst>
              <a:ext uri="{FF2B5EF4-FFF2-40B4-BE49-F238E27FC236}">
                <a16:creationId xmlns:a16="http://schemas.microsoft.com/office/drawing/2014/main" id="{7CDA84E0-A961-5904-0F9E-AF6A566513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2238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439" name="Content Placeholder 2">
            <a:extLst>
              <a:ext uri="{FF2B5EF4-FFF2-40B4-BE49-F238E27FC236}">
                <a16:creationId xmlns:a16="http://schemas.microsoft.com/office/drawing/2014/main" id="{2A9E2F08-F215-6634-8232-0A33FD2231F0}"/>
              </a:ext>
            </a:extLst>
          </p:cNvPr>
          <p:cNvGraphicFramePr/>
          <p:nvPr/>
        </p:nvGraphicFramePr>
        <p:xfrm>
          <a:off x="685800" y="20113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BEDF6-7A90-571F-5904-1B2B279A5F00}"/>
              </a:ext>
            </a:extLst>
          </p:cNvPr>
          <p:cNvSpPr>
            <a:spLocks noGrp="1"/>
          </p:cNvSpPr>
          <p:nvPr>
            <p:ph type="title"/>
          </p:nvPr>
        </p:nvSpPr>
        <p:spPr>
          <a:xfrm>
            <a:off x="685800" y="188913"/>
            <a:ext cx="7772400" cy="908050"/>
          </a:xfrm>
        </p:spPr>
        <p:txBody>
          <a:bodyPr/>
          <a:lstStyle/>
          <a:p>
            <a:pPr algn="ctr">
              <a:defRPr/>
            </a:pPr>
            <a:r>
              <a:rPr lang="en-GB"/>
              <a:t>Time table</a:t>
            </a:r>
          </a:p>
        </p:txBody>
      </p:sp>
      <p:pic>
        <p:nvPicPr>
          <p:cNvPr id="5" name="Picture 4">
            <a:extLst>
              <a:ext uri="{FF2B5EF4-FFF2-40B4-BE49-F238E27FC236}">
                <a16:creationId xmlns:a16="http://schemas.microsoft.com/office/drawing/2014/main" id="{DF913FA2-4A9E-BA38-B200-FA48D359E20E}"/>
              </a:ext>
            </a:extLst>
          </p:cNvPr>
          <p:cNvPicPr>
            <a:picLocks noChangeAspect="1"/>
          </p:cNvPicPr>
          <p:nvPr/>
        </p:nvPicPr>
        <p:blipFill>
          <a:blip r:embed="rId3"/>
          <a:stretch>
            <a:fillRect/>
          </a:stretch>
        </p:blipFill>
        <p:spPr>
          <a:xfrm>
            <a:off x="0" y="1318303"/>
            <a:ext cx="9144000" cy="5017514"/>
          </a:xfrm>
          <a:prstGeom prst="rect">
            <a:avLst/>
          </a:prstGeom>
        </p:spPr>
      </p:pic>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8">
            <a:extLst>
              <a:ext uri="{FF2B5EF4-FFF2-40B4-BE49-F238E27FC236}">
                <a16:creationId xmlns:a16="http://schemas.microsoft.com/office/drawing/2014/main" id="{B6543F77-6286-C009-A3F4-B65206A233A4}"/>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3730291A-05A7-3BD2-18E5-3835CC586499}"/>
              </a:ext>
            </a:extLst>
          </p:cNvPr>
          <p:cNvSpPr>
            <a:spLocks noGrp="1"/>
          </p:cNvSpPr>
          <p:nvPr>
            <p:ph type="title"/>
          </p:nvPr>
        </p:nvSpPr>
        <p:spPr>
          <a:xfrm>
            <a:off x="179388" y="244475"/>
            <a:ext cx="7772400" cy="1509713"/>
          </a:xfrm>
        </p:spPr>
        <p:txBody>
          <a:bodyPr/>
          <a:lstStyle/>
          <a:p>
            <a:pPr algn="ctr">
              <a:spcAft>
                <a:spcPts val="0"/>
              </a:spcAft>
              <a:defRPr/>
            </a:pPr>
            <a:r>
              <a:rPr lang="en-GB"/>
              <a:t>CURRICULUM</a:t>
            </a:r>
            <a:endParaRPr lang="en-US"/>
          </a:p>
        </p:txBody>
      </p:sp>
      <p:sp>
        <p:nvSpPr>
          <p:cNvPr id="9220" name="Content Placeholder 2">
            <a:extLst>
              <a:ext uri="{FF2B5EF4-FFF2-40B4-BE49-F238E27FC236}">
                <a16:creationId xmlns:a16="http://schemas.microsoft.com/office/drawing/2014/main" id="{C0CC75DD-B241-3D48-55AD-E597879C1DD5}"/>
              </a:ext>
            </a:extLst>
          </p:cNvPr>
          <p:cNvSpPr txBox="1">
            <a:spLocks/>
          </p:cNvSpPr>
          <p:nvPr/>
        </p:nvSpPr>
        <p:spPr bwMode="auto">
          <a:xfrm>
            <a:off x="685800" y="2062163"/>
            <a:ext cx="7772400" cy="4206875"/>
          </a:xfrm>
          <a:prstGeom prst="rect">
            <a:avLst/>
          </a:prstGeom>
          <a:noFill/>
          <a:ln>
            <a:noFill/>
          </a:ln>
        </p:spPr>
        <p:txBody>
          <a:bodyPr lIns="91440" tIns="45720" rIns="91440" bIns="45720" anchor="t"/>
          <a:lstStyle>
            <a:lvl1pPr marL="182563" indent="-182563">
              <a:lnSpc>
                <a:spcPct val="90000"/>
              </a:lnSpc>
              <a:spcBef>
                <a:spcPts val="1200"/>
              </a:spcBef>
              <a:spcAft>
                <a:spcPts val="200"/>
              </a:spcAft>
              <a:buClr>
                <a:schemeClr val="tx1"/>
              </a:buClr>
              <a:buFont typeface="Wingdings" panose="05000000000000000000" pitchFamily="2" charset="2"/>
              <a:buChar char=""/>
              <a:defRPr sz="2200">
                <a:solidFill>
                  <a:schemeClr val="tx1"/>
                </a:solidFill>
                <a:latin typeface="Corbel" panose="020B0503020204020204" pitchFamily="34" charset="0"/>
              </a:defRPr>
            </a:lvl1pPr>
            <a:lvl2pPr marL="411163" indent="-182563">
              <a:lnSpc>
                <a:spcPct val="90000"/>
              </a:lnSpc>
              <a:spcBef>
                <a:spcPts val="200"/>
              </a:spcBef>
              <a:spcAft>
                <a:spcPts val="400"/>
              </a:spcAft>
              <a:buClr>
                <a:schemeClr val="tx1"/>
              </a:buClr>
              <a:buFont typeface="Wingdings" panose="05000000000000000000" pitchFamily="2" charset="2"/>
              <a:buChar char=""/>
              <a:defRPr sz="2000">
                <a:solidFill>
                  <a:schemeClr val="tx1"/>
                </a:solidFill>
                <a:latin typeface="Corbel" panose="020B0503020204020204" pitchFamily="34" charset="0"/>
              </a:defRPr>
            </a:lvl2pPr>
            <a:lvl3pPr marL="639763" indent="-182563">
              <a:lnSpc>
                <a:spcPct val="90000"/>
              </a:lnSpc>
              <a:spcBef>
                <a:spcPts val="200"/>
              </a:spcBef>
              <a:spcAft>
                <a:spcPts val="400"/>
              </a:spcAft>
              <a:buClr>
                <a:schemeClr val="tx1"/>
              </a:buClr>
              <a:buFont typeface="Wingdings" panose="05000000000000000000" pitchFamily="2" charset="2"/>
              <a:buChar char=""/>
              <a:defRPr>
                <a:solidFill>
                  <a:schemeClr val="tx1"/>
                </a:solidFill>
                <a:latin typeface="Corbel" panose="020B0503020204020204" pitchFamily="34" charset="0"/>
              </a:defRPr>
            </a:lvl3pPr>
            <a:lvl4pPr marL="8683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4pPr>
            <a:lvl5pPr marL="10969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5pPr>
            <a:lvl6pPr marL="15541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6pPr>
            <a:lvl7pPr marL="20113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7pPr>
            <a:lvl8pPr marL="24685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8pPr>
            <a:lvl9pPr marL="29257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9pPr>
          </a:lstStyle>
          <a:p>
            <a:pPr marL="342900" indent="-342900" eaLnBrk="1" hangingPunct="1">
              <a:buFont typeface="Arial" panose="05000000000000000000" pitchFamily="2" charset="2"/>
              <a:buChar char="•"/>
              <a:defRPr/>
            </a:pPr>
            <a:r>
              <a:rPr lang="en-GB" altLang="en-US">
                <a:latin typeface="Corbel"/>
              </a:rPr>
              <a:t>Three main key questions that we follow...</a:t>
            </a:r>
          </a:p>
          <a:p>
            <a:pPr marL="342900" indent="-342900">
              <a:buFont typeface="Arial" panose="05000000000000000000" pitchFamily="2" charset="2"/>
              <a:buChar char="•"/>
              <a:defRPr/>
            </a:pPr>
            <a:r>
              <a:rPr lang="en-GB" altLang="en-US">
                <a:latin typeface="Corbel"/>
              </a:rPr>
              <a:t>Autumn Term – Who are we?</a:t>
            </a:r>
            <a:endParaRPr lang="en-GB" altLang="en-US"/>
          </a:p>
          <a:p>
            <a:pPr marL="342900" indent="-342900">
              <a:buFont typeface="Arial" panose="05000000000000000000" pitchFamily="2" charset="2"/>
              <a:buChar char="•"/>
              <a:defRPr/>
            </a:pPr>
            <a:r>
              <a:rPr lang="en-GB" altLang="en-US">
                <a:latin typeface="Corbel"/>
              </a:rPr>
              <a:t>Spring Term – Does the punishment fit the crime?</a:t>
            </a:r>
          </a:p>
          <a:p>
            <a:pPr marL="342900" indent="-342900">
              <a:buFont typeface="Arial" panose="05000000000000000000" pitchFamily="2" charset="2"/>
              <a:buChar char="•"/>
              <a:defRPr/>
            </a:pPr>
            <a:r>
              <a:rPr lang="en-GB" altLang="en-US">
                <a:latin typeface="Corbel"/>
              </a:rPr>
              <a:t>Summer Term – How did the Vikings shape England?</a:t>
            </a:r>
          </a:p>
          <a:p>
            <a:pPr marL="342900" indent="-342900">
              <a:buFont typeface="Arial" panose="05000000000000000000" pitchFamily="2" charset="2"/>
              <a:buChar char="•"/>
              <a:defRPr/>
            </a:pPr>
            <a:endParaRPr lang="en-GB" altLang="en-US">
              <a:latin typeface="Corbel"/>
            </a:endParaRPr>
          </a:p>
          <a:p>
            <a:pPr marL="342900" indent="-342900">
              <a:buFont typeface="Arial" panose="05000000000000000000" pitchFamily="2" charset="2"/>
              <a:buChar char="•"/>
              <a:defRPr/>
            </a:pPr>
            <a:r>
              <a:rPr lang="en-GB" altLang="en-US">
                <a:latin typeface="Corbel"/>
              </a:rPr>
              <a:t>More details in the curriculum overview – given out tonight or to your child tomorrow and put on the website.</a:t>
            </a:r>
          </a:p>
        </p:txBody>
      </p:sp>
      <p:pic>
        <p:nvPicPr>
          <p:cNvPr id="20485" name="Picture 1">
            <a:extLst>
              <a:ext uri="{FF2B5EF4-FFF2-40B4-BE49-F238E27FC236}">
                <a16:creationId xmlns:a16="http://schemas.microsoft.com/office/drawing/2014/main" id="{26159C87-5399-8033-81E1-21B1512575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1730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8">
            <a:extLst>
              <a:ext uri="{FF2B5EF4-FFF2-40B4-BE49-F238E27FC236}">
                <a16:creationId xmlns:a16="http://schemas.microsoft.com/office/drawing/2014/main" id="{DFDE63B2-3D7C-82CF-A5A0-4C99ACE8E59F}"/>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C7F5377D-EBD5-8DB9-21BC-ACA3ED65FF9C}"/>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marking &amp; Feedback</a:t>
            </a:r>
          </a:p>
        </p:txBody>
      </p:sp>
      <p:sp>
        <p:nvSpPr>
          <p:cNvPr id="5" name="Content Placeholder 2">
            <a:extLst>
              <a:ext uri="{FF2B5EF4-FFF2-40B4-BE49-F238E27FC236}">
                <a16:creationId xmlns:a16="http://schemas.microsoft.com/office/drawing/2014/main" id="{43E70238-E76E-FC56-FCA8-CA26EE5C42C1}"/>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spcBef>
                <a:spcPts val="0"/>
              </a:spcBef>
              <a:buFontTx/>
              <a:buNone/>
              <a:defRPr/>
            </a:pPr>
            <a:endParaRPr lang="en-GB" sz="2400" b="1"/>
          </a:p>
          <a:p>
            <a:pPr marL="182245" indent="-182245">
              <a:spcBef>
                <a:spcPts val="0"/>
              </a:spcBef>
              <a:defRPr/>
            </a:pPr>
            <a:r>
              <a:rPr lang="en-GB"/>
              <a:t>Written</a:t>
            </a:r>
          </a:p>
          <a:p>
            <a:pPr marL="182245" indent="-182245">
              <a:spcBef>
                <a:spcPts val="0"/>
              </a:spcBef>
              <a:defRPr/>
            </a:pPr>
            <a:endParaRPr lang="en-GB"/>
          </a:p>
          <a:p>
            <a:pPr marL="182245" indent="-182245">
              <a:spcBef>
                <a:spcPts val="0"/>
              </a:spcBef>
              <a:defRPr/>
            </a:pPr>
            <a:r>
              <a:rPr lang="en-GB"/>
              <a:t>Verbal and non- verbal</a:t>
            </a:r>
          </a:p>
          <a:p>
            <a:pPr marL="182245" indent="-182245">
              <a:spcBef>
                <a:spcPts val="0"/>
              </a:spcBef>
              <a:defRPr/>
            </a:pPr>
            <a:endParaRPr lang="en-GB"/>
          </a:p>
          <a:p>
            <a:pPr marL="182245" indent="-182245">
              <a:spcBef>
                <a:spcPts val="0"/>
              </a:spcBef>
              <a:defRPr/>
            </a:pPr>
            <a:r>
              <a:rPr lang="en-GB"/>
              <a:t>Demonstration – could be with individual, group or whole class</a:t>
            </a:r>
          </a:p>
          <a:p>
            <a:pPr marL="182245" indent="-182245">
              <a:spcBef>
                <a:spcPts val="0"/>
              </a:spcBef>
              <a:defRPr/>
            </a:pPr>
            <a:endParaRPr lang="en-GB"/>
          </a:p>
          <a:p>
            <a:pPr marL="182245" indent="-182245">
              <a:spcBef>
                <a:spcPts val="0"/>
              </a:spcBef>
              <a:defRPr/>
            </a:pPr>
            <a:r>
              <a:rPr lang="en-GB"/>
              <a:t>Adaptive teaching and learning sequence</a:t>
            </a:r>
          </a:p>
          <a:p>
            <a:pPr marL="182245" indent="-182245">
              <a:spcBef>
                <a:spcPts val="0"/>
              </a:spcBef>
              <a:defRPr/>
            </a:pPr>
            <a:endParaRPr lang="en-GB"/>
          </a:p>
          <a:p>
            <a:pPr marL="182245" indent="-182245">
              <a:spcBef>
                <a:spcPts val="0"/>
              </a:spcBef>
              <a:defRPr/>
            </a:pPr>
            <a:r>
              <a:rPr lang="en-GB"/>
              <a:t>Peer marking and self assessment against learning objective/ success criteria.</a:t>
            </a:r>
          </a:p>
          <a:p>
            <a:pPr marL="0" indent="0">
              <a:spcBef>
                <a:spcPts val="0"/>
              </a:spcBef>
              <a:buFontTx/>
              <a:buNone/>
              <a:defRPr/>
            </a:pPr>
            <a:endParaRPr lang="en-GB"/>
          </a:p>
        </p:txBody>
      </p:sp>
      <p:pic>
        <p:nvPicPr>
          <p:cNvPr id="27653" name="Picture 1">
            <a:extLst>
              <a:ext uri="{FF2B5EF4-FFF2-40B4-BE49-F238E27FC236}">
                <a16:creationId xmlns:a16="http://schemas.microsoft.com/office/drawing/2014/main" id="{2715B494-8CCF-2CBB-94AA-55A55274F9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8">
            <a:extLst>
              <a:ext uri="{FF2B5EF4-FFF2-40B4-BE49-F238E27FC236}">
                <a16:creationId xmlns:a16="http://schemas.microsoft.com/office/drawing/2014/main" id="{6C5DC6E8-3E8E-8A32-EAC2-FB095B6170BA}"/>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76325B2B-7AB9-9E04-9138-D7568F27CC12}"/>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SAT’S</a:t>
            </a:r>
          </a:p>
        </p:txBody>
      </p:sp>
      <p:sp>
        <p:nvSpPr>
          <p:cNvPr id="5" name="Content Placeholder 2">
            <a:extLst>
              <a:ext uri="{FF2B5EF4-FFF2-40B4-BE49-F238E27FC236}">
                <a16:creationId xmlns:a16="http://schemas.microsoft.com/office/drawing/2014/main" id="{0972DABB-6EF0-4F0E-C291-EF4434E0BA1A}"/>
              </a:ext>
            </a:extLst>
          </p:cNvPr>
          <p:cNvSpPr txBox="1">
            <a:spLocks/>
          </p:cNvSpPr>
          <p:nvPr/>
        </p:nvSpPr>
        <p:spPr bwMode="auto">
          <a:xfrm>
            <a:off x="685800" y="2011363"/>
            <a:ext cx="7772400" cy="4206875"/>
          </a:xfrm>
          <a:prstGeom prst="rect">
            <a:avLst/>
          </a:prstGeom>
          <a:noFill/>
          <a:ln>
            <a:noFill/>
          </a:ln>
        </p:spPr>
        <p:txBody>
          <a:bodyPr lIns="91440" tIns="45720" rIns="91440" bIns="45720" anchor="t"/>
          <a:lstStyle>
            <a:lvl1pPr marL="182563" indent="-182563" algn="l" rtl="0" eaLnBrk="0" fontAlgn="base" hangingPunct="0">
              <a:lnSpc>
                <a:spcPct val="90000"/>
              </a:lnSpc>
              <a:spcBef>
                <a:spcPts val="1200"/>
              </a:spcBef>
              <a:spcAft>
                <a:spcPts val="200"/>
              </a:spcAft>
              <a:buClr>
                <a:schemeClr val="tx1"/>
              </a:buClr>
              <a:buFont typeface="Wingdings" panose="05000000000000000000" pitchFamily="2" charset="2"/>
              <a:buChar char=""/>
              <a:defRPr sz="2200" kern="1200">
                <a:solidFill>
                  <a:schemeClr val="tx1"/>
                </a:solidFill>
                <a:latin typeface="+mn-lt"/>
                <a:ea typeface="+mn-ea"/>
                <a:cs typeface="+mn-cs"/>
              </a:defRPr>
            </a:lvl1pPr>
            <a:lvl2pPr marL="4111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2000" kern="1200">
                <a:solidFill>
                  <a:schemeClr val="tx1"/>
                </a:solidFill>
                <a:latin typeface="+mn-lt"/>
                <a:ea typeface="+mn-ea"/>
                <a:cs typeface="+mn-cs"/>
              </a:defRPr>
            </a:lvl2pPr>
            <a:lvl3pPr marL="6397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kern="1200">
                <a:solidFill>
                  <a:schemeClr val="tx1"/>
                </a:solidFill>
                <a:latin typeface="+mn-lt"/>
                <a:ea typeface="+mn-ea"/>
                <a:cs typeface="+mn-cs"/>
              </a:defRPr>
            </a:lvl3pPr>
            <a:lvl4pPr marL="8683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4pPr>
            <a:lvl5pPr marL="1096963" indent="-182563" algn="l" rtl="0" eaLnBrk="0" fontAlgn="base" hangingPunct="0">
              <a:lnSpc>
                <a:spcPct val="90000"/>
              </a:lnSpc>
              <a:spcBef>
                <a:spcPts val="200"/>
              </a:spcBef>
              <a:spcAft>
                <a:spcPts val="400"/>
              </a:spcAft>
              <a:buClr>
                <a:schemeClr val="tx1"/>
              </a:buClr>
              <a:buFont typeface="Wingdings" panose="05000000000000000000"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spcBef>
                <a:spcPts val="0"/>
              </a:spcBef>
              <a:buFontTx/>
              <a:buNone/>
              <a:defRPr/>
            </a:pPr>
            <a:endParaRPr lang="en-GB" sz="2400" b="1" dirty="0"/>
          </a:p>
          <a:p>
            <a:pPr marL="182245" indent="-182245">
              <a:spcBef>
                <a:spcPts val="0"/>
              </a:spcBef>
              <a:defRPr/>
            </a:pPr>
            <a:r>
              <a:rPr lang="en-GB" dirty="0"/>
              <a:t>Take place between Monday 10</a:t>
            </a:r>
            <a:r>
              <a:rPr lang="en-GB" baseline="30000" dirty="0"/>
              <a:t>th</a:t>
            </a:r>
            <a:r>
              <a:rPr lang="en-GB" dirty="0"/>
              <a:t> and Thursday 13</a:t>
            </a:r>
            <a:r>
              <a:rPr lang="en-GB" baseline="30000" dirty="0"/>
              <a:t>th</a:t>
            </a:r>
            <a:r>
              <a:rPr lang="en-GB" dirty="0"/>
              <a:t> May 2027.</a:t>
            </a:r>
          </a:p>
          <a:p>
            <a:pPr marL="0" indent="0">
              <a:spcBef>
                <a:spcPts val="0"/>
              </a:spcBef>
              <a:buFont typeface="Wingdings" panose="05000000000000000000" pitchFamily="2" charset="2"/>
              <a:buNone/>
              <a:defRPr/>
            </a:pPr>
            <a:endParaRPr lang="en-GB" dirty="0"/>
          </a:p>
          <a:p>
            <a:pPr marL="182245" indent="-182245">
              <a:spcBef>
                <a:spcPts val="0"/>
              </a:spcBef>
              <a:defRPr/>
            </a:pPr>
            <a:r>
              <a:rPr lang="en-GB" dirty="0"/>
              <a:t>6 Papers</a:t>
            </a:r>
          </a:p>
          <a:p>
            <a:pPr marL="0" indent="0">
              <a:spcBef>
                <a:spcPts val="0"/>
              </a:spcBef>
              <a:buNone/>
              <a:defRPr/>
            </a:pPr>
            <a:r>
              <a:rPr lang="en-GB" dirty="0"/>
              <a:t>- Grammar (50 questions – 1 mark each)</a:t>
            </a:r>
          </a:p>
          <a:p>
            <a:pPr>
              <a:spcBef>
                <a:spcPts val="0"/>
              </a:spcBef>
              <a:buFontTx/>
              <a:buChar char="-"/>
              <a:defRPr/>
            </a:pPr>
            <a:r>
              <a:rPr lang="en-GB" dirty="0"/>
              <a:t>Spelling (20 spellings)</a:t>
            </a:r>
            <a:br>
              <a:rPr lang="en-GB" dirty="0"/>
            </a:br>
            <a:r>
              <a:rPr lang="en-GB" dirty="0"/>
              <a:t>	- Reading (3 texts – 50 marks)</a:t>
            </a:r>
            <a:br>
              <a:rPr lang="en-GB" dirty="0"/>
            </a:br>
            <a:r>
              <a:rPr lang="en-GB" dirty="0"/>
              <a:t>	- Maths – Paper 1 Arithmetic (40 marks)</a:t>
            </a:r>
            <a:br>
              <a:rPr lang="en-GB" dirty="0"/>
            </a:br>
            <a:r>
              <a:rPr lang="en-GB" dirty="0"/>
              <a:t>	- Maths – Paper 2 Reasoning (35 marks)</a:t>
            </a:r>
            <a:br>
              <a:rPr lang="en-GB" dirty="0"/>
            </a:br>
            <a:r>
              <a:rPr lang="en-GB" dirty="0"/>
              <a:t>	- Maths – Paper 3 Reasoning (35 marks)</a:t>
            </a:r>
          </a:p>
          <a:p>
            <a:pPr>
              <a:spcBef>
                <a:spcPts val="0"/>
              </a:spcBef>
              <a:buFontTx/>
              <a:buChar char="-"/>
              <a:defRPr/>
            </a:pPr>
            <a:r>
              <a:rPr lang="en-GB" dirty="0"/>
              <a:t>Writing /  Science – teacher assessment &amp; moderated</a:t>
            </a:r>
          </a:p>
          <a:p>
            <a:pPr marL="182245" indent="-182245">
              <a:spcBef>
                <a:spcPts val="0"/>
              </a:spcBef>
              <a:defRPr/>
            </a:pPr>
            <a:endParaRPr lang="en-GB" dirty="0"/>
          </a:p>
          <a:p>
            <a:pPr marL="182245" indent="-182245">
              <a:spcBef>
                <a:spcPts val="0"/>
              </a:spcBef>
              <a:defRPr/>
            </a:pPr>
            <a:r>
              <a:rPr lang="en-GB" dirty="0"/>
              <a:t>PLEASE DO NOT USE ANY OF THE REAL PAST PAPERS AT HOME AS WE USE THEM IN SCHOOL. I will add a list of websites with papers that you can use instead. Thank you!</a:t>
            </a:r>
          </a:p>
          <a:p>
            <a:pPr marL="182245" indent="-182245">
              <a:spcBef>
                <a:spcPts val="0"/>
              </a:spcBef>
              <a:defRPr/>
            </a:pPr>
            <a:endParaRPr lang="en-GB" dirty="0"/>
          </a:p>
          <a:p>
            <a:pPr marL="182245" indent="-182245">
              <a:spcBef>
                <a:spcPts val="0"/>
              </a:spcBef>
              <a:defRPr/>
            </a:pPr>
            <a:endParaRPr lang="en-GB" dirty="0"/>
          </a:p>
          <a:p>
            <a:pPr marL="0" indent="0">
              <a:spcBef>
                <a:spcPts val="0"/>
              </a:spcBef>
              <a:buFontTx/>
              <a:buNone/>
              <a:defRPr/>
            </a:pPr>
            <a:endParaRPr lang="en-GB" dirty="0"/>
          </a:p>
        </p:txBody>
      </p:sp>
      <p:pic>
        <p:nvPicPr>
          <p:cNvPr id="29701" name="Picture 1">
            <a:extLst>
              <a:ext uri="{FF2B5EF4-FFF2-40B4-BE49-F238E27FC236}">
                <a16:creationId xmlns:a16="http://schemas.microsoft.com/office/drawing/2014/main" id="{74A52849-8CD3-24D5-653E-EE7DCD1675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8">
            <a:extLst>
              <a:ext uri="{FF2B5EF4-FFF2-40B4-BE49-F238E27FC236}">
                <a16:creationId xmlns:a16="http://schemas.microsoft.com/office/drawing/2014/main" id="{9ABC06A0-C7D2-9F81-AAEC-FFC9F68AF6E3}"/>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4000615E-D7F7-60FD-9BD6-3D037997DA73}"/>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Reading</a:t>
            </a:r>
          </a:p>
        </p:txBody>
      </p:sp>
      <p:pic>
        <p:nvPicPr>
          <p:cNvPr id="22533" name="Picture 1">
            <a:extLst>
              <a:ext uri="{FF2B5EF4-FFF2-40B4-BE49-F238E27FC236}">
                <a16:creationId xmlns:a16="http://schemas.microsoft.com/office/drawing/2014/main" id="{8EF6649F-2D1D-96B4-5B18-AE9B643984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536" name="Content Placeholder 2">
            <a:extLst>
              <a:ext uri="{FF2B5EF4-FFF2-40B4-BE49-F238E27FC236}">
                <a16:creationId xmlns:a16="http://schemas.microsoft.com/office/drawing/2014/main" id="{F6662DD0-B120-0C68-D2C6-4B846BCCAD8A}"/>
              </a:ext>
            </a:extLst>
          </p:cNvPr>
          <p:cNvGraphicFramePr/>
          <p:nvPr/>
        </p:nvGraphicFramePr>
        <p:xfrm>
          <a:off x="685800" y="20113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F1BAE13B-F562-EF95-EA68-012703D96AA2}"/>
              </a:ext>
            </a:extLst>
          </p:cNvPr>
          <p:cNvSpPr>
            <a:spLocks noGrp="1"/>
          </p:cNvSpPr>
          <p:nvPr>
            <p:ph type="title"/>
          </p:nvPr>
        </p:nvSpPr>
        <p:spPr>
          <a:xfrm>
            <a:off x="1116013" y="390525"/>
            <a:ext cx="5616575" cy="1238250"/>
          </a:xfrm>
        </p:spPr>
        <p:txBody>
          <a:bodyPr>
            <a:normAutofit fontScale="90000"/>
          </a:bodyPr>
          <a:lstStyle/>
          <a:p>
            <a:pPr marL="182563" indent="-182563" algn="ctr">
              <a:lnSpc>
                <a:spcPct val="90000"/>
              </a:lnSpc>
              <a:spcBef>
                <a:spcPts val="1200"/>
              </a:spcBef>
              <a:spcAft>
                <a:spcPts val="200"/>
              </a:spcAft>
              <a:buClr>
                <a:srgbClr val="FFFFFF"/>
              </a:buClr>
              <a:buFont typeface="Wingdings" panose="05000000000000000000" pitchFamily="2" charset="2"/>
              <a:buChar char=""/>
              <a:defRPr/>
            </a:pPr>
            <a:r>
              <a:rPr lang="en-GB" altLang="en-US"/>
              <a:t>Homework &amp;</a:t>
            </a:r>
            <a:br>
              <a:rPr lang="en-GB" altLang="en-US"/>
            </a:br>
            <a:r>
              <a:rPr lang="en-GB" altLang="en-US"/>
              <a:t>GOOGLE CLASSROOM</a:t>
            </a:r>
            <a:br>
              <a:rPr lang="en-GB" altLang="en-US" sz="2000"/>
            </a:br>
            <a:endParaRPr lang="en-GB" altLang="en-US" sz="2000"/>
          </a:p>
        </p:txBody>
      </p:sp>
      <p:sp>
        <p:nvSpPr>
          <p:cNvPr id="24579" name="Rectangle 3">
            <a:extLst>
              <a:ext uri="{FF2B5EF4-FFF2-40B4-BE49-F238E27FC236}">
                <a16:creationId xmlns:a16="http://schemas.microsoft.com/office/drawing/2014/main" id="{146D4669-C318-9CB2-703B-BD27CA0F5DFE}"/>
              </a:ext>
            </a:extLst>
          </p:cNvPr>
          <p:cNvSpPr>
            <a:spLocks noGrp="1"/>
          </p:cNvSpPr>
          <p:nvPr>
            <p:ph idx="1"/>
          </p:nvPr>
        </p:nvSpPr>
        <p:spPr>
          <a:xfrm>
            <a:off x="496888" y="1766888"/>
            <a:ext cx="8567737" cy="4206875"/>
          </a:xfrm>
        </p:spPr>
        <p:txBody>
          <a:bodyPr/>
          <a:lstStyle/>
          <a:p>
            <a:pPr marL="182245" indent="-182245"/>
            <a:endParaRPr lang="en-US" altLang="en-US" sz="1800"/>
          </a:p>
          <a:p>
            <a:pPr marL="182245" indent="-182245"/>
            <a:r>
              <a:rPr lang="en-US" altLang="en-US" sz="2000"/>
              <a:t>Daily reading (at least 3 times written in their book)</a:t>
            </a:r>
            <a:endParaRPr lang="en-GB" altLang="en-US" sz="2000"/>
          </a:p>
          <a:p>
            <a:pPr marL="182245" indent="-182245"/>
            <a:r>
              <a:rPr lang="en-US" altLang="en-US" sz="2000"/>
              <a:t>Spellings – patterns and rules taught through the texts that we are studying.</a:t>
            </a:r>
            <a:br>
              <a:rPr lang="en-US" altLang="en-US" sz="2000"/>
            </a:br>
            <a:r>
              <a:rPr lang="en-US" altLang="en-US" sz="2000"/>
              <a:t>Include 5 personal words and 5 class words</a:t>
            </a:r>
            <a:endParaRPr lang="en-GB" altLang="en-US" sz="2000"/>
          </a:p>
          <a:p>
            <a:pPr marL="182245" indent="-182245"/>
            <a:r>
              <a:rPr lang="en-GB" altLang="en-US" sz="2000"/>
              <a:t>Maths – provided in maths homework book.</a:t>
            </a:r>
          </a:p>
          <a:p>
            <a:pPr marL="182245" indent="-182245"/>
            <a:r>
              <a:rPr lang="en-GB" altLang="en-US" sz="2000"/>
              <a:t>Set on a Friday and to be completed by the following Thursday.</a:t>
            </a:r>
          </a:p>
          <a:p>
            <a:pPr marL="182245" indent="-182245"/>
            <a:r>
              <a:rPr lang="en-GB" sz="2000"/>
              <a:t>Times Tables Rockstars / SATS Companion</a:t>
            </a:r>
          </a:p>
          <a:p>
            <a:pPr marL="182245" indent="-182245"/>
            <a:r>
              <a:rPr lang="en-GB" altLang="en-US" sz="2000"/>
              <a:t>Additional writing/grammar may be set where appropriate and will increase slight as the year goes on.</a:t>
            </a:r>
          </a:p>
        </p:txBody>
      </p:sp>
      <p:pic>
        <p:nvPicPr>
          <p:cNvPr id="24580" name="Picture 1">
            <a:extLst>
              <a:ext uri="{FF2B5EF4-FFF2-40B4-BE49-F238E27FC236}">
                <a16:creationId xmlns:a16="http://schemas.microsoft.com/office/drawing/2014/main" id="{6DD8CC1F-EF52-20C7-4133-AE88750E04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4963" y="260350"/>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C66BB-FE6F-06A0-938E-E72A41CFE3D2}"/>
            </a:ext>
          </a:extLst>
        </p:cNvPr>
        <p:cNvGrpSpPr/>
        <p:nvPr/>
      </p:nvGrpSpPr>
      <p:grpSpPr>
        <a:xfrm>
          <a:off x="0" y="0"/>
          <a:ext cx="0" cy="0"/>
          <a:chOff x="0" y="0"/>
          <a:chExt cx="0" cy="0"/>
        </a:xfrm>
      </p:grpSpPr>
      <p:sp>
        <p:nvSpPr>
          <p:cNvPr id="20482" name="Content Placeholder 8">
            <a:extLst>
              <a:ext uri="{FF2B5EF4-FFF2-40B4-BE49-F238E27FC236}">
                <a16:creationId xmlns:a16="http://schemas.microsoft.com/office/drawing/2014/main" id="{473A668E-58B7-E32E-2C39-446A6ABFAA80}"/>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76B0E9BF-305E-BA2A-DAB7-54AA3C1CE2A3}"/>
              </a:ext>
            </a:extLst>
          </p:cNvPr>
          <p:cNvSpPr>
            <a:spLocks noGrp="1"/>
          </p:cNvSpPr>
          <p:nvPr>
            <p:ph type="title"/>
          </p:nvPr>
        </p:nvSpPr>
        <p:spPr>
          <a:xfrm>
            <a:off x="179388" y="244475"/>
            <a:ext cx="7772400" cy="1509713"/>
          </a:xfrm>
        </p:spPr>
        <p:txBody>
          <a:bodyPr/>
          <a:lstStyle/>
          <a:p>
            <a:pPr algn="ctr">
              <a:spcAft>
                <a:spcPts val="0"/>
              </a:spcAft>
              <a:defRPr/>
            </a:pPr>
            <a:r>
              <a:rPr lang="en-GB"/>
              <a:t>Responsibilities</a:t>
            </a:r>
            <a:endParaRPr lang="en-US"/>
          </a:p>
        </p:txBody>
      </p:sp>
      <p:sp>
        <p:nvSpPr>
          <p:cNvPr id="9220" name="Content Placeholder 2">
            <a:extLst>
              <a:ext uri="{FF2B5EF4-FFF2-40B4-BE49-F238E27FC236}">
                <a16:creationId xmlns:a16="http://schemas.microsoft.com/office/drawing/2014/main" id="{52FF8FD1-C208-635C-784C-619473271ED2}"/>
              </a:ext>
            </a:extLst>
          </p:cNvPr>
          <p:cNvSpPr txBox="1">
            <a:spLocks/>
          </p:cNvSpPr>
          <p:nvPr/>
        </p:nvSpPr>
        <p:spPr bwMode="auto">
          <a:xfrm>
            <a:off x="685800" y="2062163"/>
            <a:ext cx="7772400" cy="4206875"/>
          </a:xfrm>
          <a:prstGeom prst="rect">
            <a:avLst/>
          </a:prstGeom>
          <a:noFill/>
          <a:ln>
            <a:noFill/>
          </a:ln>
        </p:spPr>
        <p:txBody>
          <a:bodyPr lIns="91440" tIns="45720" rIns="91440" bIns="45720" anchor="t"/>
          <a:lstStyle>
            <a:lvl1pPr marL="182563" indent="-182563">
              <a:lnSpc>
                <a:spcPct val="90000"/>
              </a:lnSpc>
              <a:spcBef>
                <a:spcPts val="1200"/>
              </a:spcBef>
              <a:spcAft>
                <a:spcPts val="200"/>
              </a:spcAft>
              <a:buClr>
                <a:schemeClr val="tx1"/>
              </a:buClr>
              <a:buFont typeface="Wingdings" panose="05000000000000000000" pitchFamily="2" charset="2"/>
              <a:buChar char=""/>
              <a:defRPr sz="2200">
                <a:solidFill>
                  <a:schemeClr val="tx1"/>
                </a:solidFill>
                <a:latin typeface="Corbel" panose="020B0503020204020204" pitchFamily="34" charset="0"/>
              </a:defRPr>
            </a:lvl1pPr>
            <a:lvl2pPr marL="411163" indent="-182563">
              <a:lnSpc>
                <a:spcPct val="90000"/>
              </a:lnSpc>
              <a:spcBef>
                <a:spcPts val="200"/>
              </a:spcBef>
              <a:spcAft>
                <a:spcPts val="400"/>
              </a:spcAft>
              <a:buClr>
                <a:schemeClr val="tx1"/>
              </a:buClr>
              <a:buFont typeface="Wingdings" panose="05000000000000000000" pitchFamily="2" charset="2"/>
              <a:buChar char=""/>
              <a:defRPr sz="2000">
                <a:solidFill>
                  <a:schemeClr val="tx1"/>
                </a:solidFill>
                <a:latin typeface="Corbel" panose="020B0503020204020204" pitchFamily="34" charset="0"/>
              </a:defRPr>
            </a:lvl2pPr>
            <a:lvl3pPr marL="639763" indent="-182563">
              <a:lnSpc>
                <a:spcPct val="90000"/>
              </a:lnSpc>
              <a:spcBef>
                <a:spcPts val="200"/>
              </a:spcBef>
              <a:spcAft>
                <a:spcPts val="400"/>
              </a:spcAft>
              <a:buClr>
                <a:schemeClr val="tx1"/>
              </a:buClr>
              <a:buFont typeface="Wingdings" panose="05000000000000000000" pitchFamily="2" charset="2"/>
              <a:buChar char=""/>
              <a:defRPr>
                <a:solidFill>
                  <a:schemeClr val="tx1"/>
                </a:solidFill>
                <a:latin typeface="Corbel" panose="020B0503020204020204" pitchFamily="34" charset="0"/>
              </a:defRPr>
            </a:lvl3pPr>
            <a:lvl4pPr marL="8683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4pPr>
            <a:lvl5pPr marL="1096963" indent="-182563">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5pPr>
            <a:lvl6pPr marL="15541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6pPr>
            <a:lvl7pPr marL="20113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7pPr>
            <a:lvl8pPr marL="24685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8pPr>
            <a:lvl9pPr marL="2925763" indent="-182563" eaLnBrk="0" fontAlgn="base" hangingPunct="0">
              <a:lnSpc>
                <a:spcPct val="90000"/>
              </a:lnSpc>
              <a:spcBef>
                <a:spcPts val="200"/>
              </a:spcBef>
              <a:spcAft>
                <a:spcPts val="400"/>
              </a:spcAft>
              <a:buClr>
                <a:schemeClr val="tx1"/>
              </a:buClr>
              <a:buFont typeface="Wingdings" panose="05000000000000000000" pitchFamily="2" charset="2"/>
              <a:buChar char=""/>
              <a:defRPr sz="1600">
                <a:solidFill>
                  <a:schemeClr val="tx1"/>
                </a:solidFill>
                <a:latin typeface="Corbel" panose="020B0503020204020204" pitchFamily="34" charset="0"/>
              </a:defRPr>
            </a:lvl9pPr>
          </a:lstStyle>
          <a:p>
            <a:pPr marL="0" indent="0" eaLnBrk="1" hangingPunct="1">
              <a:buNone/>
              <a:defRPr/>
            </a:pPr>
            <a:r>
              <a:rPr lang="en-GB" altLang="en-US">
                <a:latin typeface="Corbel"/>
              </a:rPr>
              <a:t>New team leaders</a:t>
            </a:r>
          </a:p>
          <a:p>
            <a:pPr marL="0" indent="0">
              <a:buNone/>
              <a:defRPr/>
            </a:pPr>
            <a:r>
              <a:rPr lang="en-GB" altLang="en-US">
                <a:latin typeface="Corbel"/>
              </a:rPr>
              <a:t>School Council</a:t>
            </a:r>
          </a:p>
          <a:p>
            <a:pPr marL="0" indent="0">
              <a:buNone/>
              <a:defRPr/>
            </a:pPr>
            <a:r>
              <a:rPr lang="en-GB" altLang="en-US">
                <a:latin typeface="Corbel"/>
              </a:rPr>
              <a:t>Eco Warriors</a:t>
            </a:r>
          </a:p>
          <a:p>
            <a:pPr marL="0" indent="0">
              <a:buNone/>
              <a:defRPr/>
            </a:pPr>
            <a:r>
              <a:rPr lang="en-GB" altLang="en-US">
                <a:latin typeface="Corbel"/>
              </a:rPr>
              <a:t>Sports Crew</a:t>
            </a:r>
          </a:p>
          <a:p>
            <a:pPr marL="0" indent="0">
              <a:buNone/>
              <a:defRPr/>
            </a:pPr>
            <a:r>
              <a:rPr lang="en-GB" altLang="en-US">
                <a:latin typeface="Corbel"/>
              </a:rPr>
              <a:t>Wellbeing Warriors</a:t>
            </a:r>
          </a:p>
          <a:p>
            <a:pPr marL="0" indent="0">
              <a:buNone/>
              <a:defRPr/>
            </a:pPr>
            <a:r>
              <a:rPr lang="en-GB" altLang="en-US">
                <a:latin typeface="Corbel"/>
              </a:rPr>
              <a:t> Buddies</a:t>
            </a:r>
            <a:endParaRPr lang="en-GB" altLang="en-US"/>
          </a:p>
          <a:p>
            <a:pPr marL="0" indent="0">
              <a:buNone/>
              <a:defRPr/>
            </a:pPr>
            <a:r>
              <a:rPr lang="en-GB" altLang="en-US">
                <a:latin typeface="Corbel"/>
              </a:rPr>
              <a:t>Playleaders</a:t>
            </a:r>
            <a:endParaRPr lang="en-GB" altLang="en-US"/>
          </a:p>
          <a:p>
            <a:pPr marL="0" indent="0">
              <a:buNone/>
              <a:defRPr/>
            </a:pPr>
            <a:r>
              <a:rPr lang="en-GB" altLang="en-US">
                <a:latin typeface="Corbel"/>
              </a:rPr>
              <a:t>Class Jobs</a:t>
            </a:r>
            <a:endParaRPr lang="en-GB" altLang="en-US"/>
          </a:p>
          <a:p>
            <a:pPr marL="0" indent="0" eaLnBrk="1" hangingPunct="1">
              <a:buNone/>
              <a:defRPr/>
            </a:pPr>
            <a:endParaRPr lang="en-GB" altLang="en-US"/>
          </a:p>
        </p:txBody>
      </p:sp>
      <p:pic>
        <p:nvPicPr>
          <p:cNvPr id="20485" name="Picture 1">
            <a:extLst>
              <a:ext uri="{FF2B5EF4-FFF2-40B4-BE49-F238E27FC236}">
                <a16:creationId xmlns:a16="http://schemas.microsoft.com/office/drawing/2014/main" id="{0FA95D56-7234-A760-200A-2EDE71570E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1730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0580568"/>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47A78-BB69-654F-4FE5-332F0D4A2C09}"/>
            </a:ext>
          </a:extLst>
        </p:cNvPr>
        <p:cNvGrpSpPr/>
        <p:nvPr/>
      </p:nvGrpSpPr>
      <p:grpSpPr>
        <a:xfrm>
          <a:off x="0" y="0"/>
          <a:ext cx="0" cy="0"/>
          <a:chOff x="0" y="0"/>
          <a:chExt cx="0" cy="0"/>
        </a:xfrm>
      </p:grpSpPr>
      <p:sp>
        <p:nvSpPr>
          <p:cNvPr id="20482" name="Content Placeholder 8">
            <a:extLst>
              <a:ext uri="{FF2B5EF4-FFF2-40B4-BE49-F238E27FC236}">
                <a16:creationId xmlns:a16="http://schemas.microsoft.com/office/drawing/2014/main" id="{75B7FACE-E60D-1DE6-D84B-3FEEDF37D503}"/>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33AEC719-A45E-F31D-D303-E85C04963D86}"/>
              </a:ext>
            </a:extLst>
          </p:cNvPr>
          <p:cNvSpPr>
            <a:spLocks noGrp="1"/>
          </p:cNvSpPr>
          <p:nvPr>
            <p:ph type="title"/>
          </p:nvPr>
        </p:nvSpPr>
        <p:spPr>
          <a:xfrm>
            <a:off x="179388" y="244475"/>
            <a:ext cx="7772400" cy="1509713"/>
          </a:xfrm>
        </p:spPr>
        <p:txBody>
          <a:bodyPr/>
          <a:lstStyle/>
          <a:p>
            <a:pPr algn="ctr">
              <a:spcAft>
                <a:spcPts val="0"/>
              </a:spcAft>
              <a:defRPr/>
            </a:pPr>
            <a:r>
              <a:rPr lang="en-GB"/>
              <a:t>Reward Scheme</a:t>
            </a:r>
          </a:p>
        </p:txBody>
      </p:sp>
      <p:pic>
        <p:nvPicPr>
          <p:cNvPr id="20485" name="Picture 1">
            <a:extLst>
              <a:ext uri="{FF2B5EF4-FFF2-40B4-BE49-F238E27FC236}">
                <a16:creationId xmlns:a16="http://schemas.microsoft.com/office/drawing/2014/main" id="{DC89206B-1EB0-C507-5A9D-82B983ADD4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1730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487" name="Content Placeholder 2">
            <a:extLst>
              <a:ext uri="{FF2B5EF4-FFF2-40B4-BE49-F238E27FC236}">
                <a16:creationId xmlns:a16="http://schemas.microsoft.com/office/drawing/2014/main" id="{17F5CD8F-2357-C4EC-80BC-ECC66EB6A92C}"/>
              </a:ext>
            </a:extLst>
          </p:cNvPr>
          <p:cNvGraphicFramePr/>
          <p:nvPr/>
        </p:nvGraphicFramePr>
        <p:xfrm>
          <a:off x="685800" y="20621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83260618"/>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98381-110F-FA8B-5D5E-A7A47B9847E9}"/>
            </a:ext>
          </a:extLst>
        </p:cNvPr>
        <p:cNvGrpSpPr/>
        <p:nvPr/>
      </p:nvGrpSpPr>
      <p:grpSpPr>
        <a:xfrm>
          <a:off x="0" y="0"/>
          <a:ext cx="0" cy="0"/>
          <a:chOff x="0" y="0"/>
          <a:chExt cx="0" cy="0"/>
        </a:xfrm>
      </p:grpSpPr>
      <p:sp>
        <p:nvSpPr>
          <p:cNvPr id="20482" name="Content Placeholder 8">
            <a:extLst>
              <a:ext uri="{FF2B5EF4-FFF2-40B4-BE49-F238E27FC236}">
                <a16:creationId xmlns:a16="http://schemas.microsoft.com/office/drawing/2014/main" id="{CC115DAA-E53A-4B2D-E4CA-4CCB60858B8A}"/>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FAA28534-0C7E-0DCB-D76A-2A2340360EDD}"/>
              </a:ext>
            </a:extLst>
          </p:cNvPr>
          <p:cNvSpPr>
            <a:spLocks noGrp="1"/>
          </p:cNvSpPr>
          <p:nvPr>
            <p:ph type="title"/>
          </p:nvPr>
        </p:nvSpPr>
        <p:spPr>
          <a:xfrm>
            <a:off x="179388" y="244475"/>
            <a:ext cx="7772400" cy="1509713"/>
          </a:xfrm>
        </p:spPr>
        <p:txBody>
          <a:bodyPr/>
          <a:lstStyle/>
          <a:p>
            <a:pPr algn="ctr">
              <a:spcAft>
                <a:spcPts val="0"/>
              </a:spcAft>
              <a:defRPr/>
            </a:pPr>
            <a:r>
              <a:rPr lang="en-GB"/>
              <a:t>Reminders</a:t>
            </a:r>
          </a:p>
        </p:txBody>
      </p:sp>
      <p:pic>
        <p:nvPicPr>
          <p:cNvPr id="20485" name="Picture 1">
            <a:extLst>
              <a:ext uri="{FF2B5EF4-FFF2-40B4-BE49-F238E27FC236}">
                <a16:creationId xmlns:a16="http://schemas.microsoft.com/office/drawing/2014/main" id="{71A85FE2-AC65-0484-023E-50C474F66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1788" y="173038"/>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487" name="Content Placeholder 2">
            <a:extLst>
              <a:ext uri="{FF2B5EF4-FFF2-40B4-BE49-F238E27FC236}">
                <a16:creationId xmlns:a16="http://schemas.microsoft.com/office/drawing/2014/main" id="{14D263E3-4FAD-966E-3E84-1722DDBF58BD}"/>
              </a:ext>
            </a:extLst>
          </p:cNvPr>
          <p:cNvGraphicFramePr/>
          <p:nvPr/>
        </p:nvGraphicFramePr>
        <p:xfrm>
          <a:off x="685800" y="20621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79775272"/>
      </p:ext>
    </p:extLst>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001A8-720F-2E2A-6EE3-5A6DC8078A49}"/>
            </a:ext>
          </a:extLst>
        </p:cNvPr>
        <p:cNvGrpSpPr/>
        <p:nvPr/>
      </p:nvGrpSpPr>
      <p:grpSpPr>
        <a:xfrm>
          <a:off x="0" y="0"/>
          <a:ext cx="0" cy="0"/>
          <a:chOff x="0" y="0"/>
          <a:chExt cx="0" cy="0"/>
        </a:xfrm>
      </p:grpSpPr>
      <p:sp>
        <p:nvSpPr>
          <p:cNvPr id="33794" name="Content Placeholder 8">
            <a:extLst>
              <a:ext uri="{FF2B5EF4-FFF2-40B4-BE49-F238E27FC236}">
                <a16:creationId xmlns:a16="http://schemas.microsoft.com/office/drawing/2014/main" id="{3CABA58C-7FDE-AE17-150D-CE94D2DC0834}"/>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F558B179-401F-4460-17C1-0F06093C9514}"/>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Transition</a:t>
            </a:r>
          </a:p>
        </p:txBody>
      </p:sp>
      <p:pic>
        <p:nvPicPr>
          <p:cNvPr id="33797" name="Picture 1">
            <a:extLst>
              <a:ext uri="{FF2B5EF4-FFF2-40B4-BE49-F238E27FC236}">
                <a16:creationId xmlns:a16="http://schemas.microsoft.com/office/drawing/2014/main" id="{D603E94B-BF23-788E-7CAD-0C9D8C20AC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3799" name="Content Placeholder 2">
            <a:extLst>
              <a:ext uri="{FF2B5EF4-FFF2-40B4-BE49-F238E27FC236}">
                <a16:creationId xmlns:a16="http://schemas.microsoft.com/office/drawing/2014/main" id="{8E45A049-5F5C-C589-6473-86AB49E495F3}"/>
              </a:ext>
            </a:extLst>
          </p:cNvPr>
          <p:cNvGraphicFramePr/>
          <p:nvPr/>
        </p:nvGraphicFramePr>
        <p:xfrm>
          <a:off x="685800" y="20113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11192924"/>
      </p:ext>
    </p:extLst>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8">
            <a:extLst>
              <a:ext uri="{FF2B5EF4-FFF2-40B4-BE49-F238E27FC236}">
                <a16:creationId xmlns:a16="http://schemas.microsoft.com/office/drawing/2014/main" id="{DEC9045B-D61E-AC69-D2DC-6F11AD792BB6}"/>
              </a:ext>
            </a:extLst>
          </p:cNvPr>
          <p:cNvSpPr>
            <a:spLocks noGrp="1"/>
          </p:cNvSpPr>
          <p:nvPr>
            <p:ph idx="1"/>
          </p:nvPr>
        </p:nvSpPr>
        <p:spPr>
          <a:xfrm>
            <a:off x="827088" y="2276475"/>
            <a:ext cx="7705725" cy="3778250"/>
          </a:xfrm>
        </p:spPr>
        <p:txBody>
          <a:bodyPr/>
          <a:lstStyle/>
          <a:p>
            <a:pPr marL="0" indent="0" eaLnBrk="1" hangingPunct="1">
              <a:buFont typeface="Wingdings" panose="05000000000000000000" pitchFamily="2" charset="2"/>
              <a:buNone/>
            </a:pPr>
            <a:endParaRPr lang="en-GB" altLang="en-US" b="1"/>
          </a:p>
          <a:p>
            <a:pPr marL="0" indent="0" eaLnBrk="1" hangingPunct="1">
              <a:buFont typeface="Wingdings" panose="05000000000000000000" pitchFamily="2" charset="2"/>
              <a:buNone/>
            </a:pPr>
            <a:br>
              <a:rPr lang="en-GB" altLang="en-US"/>
            </a:br>
            <a:endParaRPr lang="en-GB" altLang="en-US"/>
          </a:p>
        </p:txBody>
      </p:sp>
      <p:sp>
        <p:nvSpPr>
          <p:cNvPr id="4" name="Title 1">
            <a:extLst>
              <a:ext uri="{FF2B5EF4-FFF2-40B4-BE49-F238E27FC236}">
                <a16:creationId xmlns:a16="http://schemas.microsoft.com/office/drawing/2014/main" id="{B14BC63F-1CFE-D7A8-90BF-1DE09CD6F2A1}"/>
              </a:ext>
            </a:extLst>
          </p:cNvPr>
          <p:cNvSpPr>
            <a:spLocks noGrp="1"/>
          </p:cNvSpPr>
          <p:nvPr>
            <p:ph type="title"/>
          </p:nvPr>
        </p:nvSpPr>
        <p:spPr>
          <a:xfrm>
            <a:off x="179388" y="244475"/>
            <a:ext cx="7772400" cy="1509713"/>
          </a:xfrm>
        </p:spPr>
        <p:txBody>
          <a:bodyPr/>
          <a:lstStyle/>
          <a:p>
            <a:pPr algn="ctr" eaLnBrk="1" fontAlgn="auto" hangingPunct="1">
              <a:spcAft>
                <a:spcPts val="0"/>
              </a:spcAft>
              <a:defRPr/>
            </a:pPr>
            <a:r>
              <a:rPr lang="en-GB"/>
              <a:t>  Special year 6</a:t>
            </a:r>
          </a:p>
        </p:txBody>
      </p:sp>
      <p:pic>
        <p:nvPicPr>
          <p:cNvPr id="35845" name="Picture 1">
            <a:extLst>
              <a:ext uri="{FF2B5EF4-FFF2-40B4-BE49-F238E27FC236}">
                <a16:creationId xmlns:a16="http://schemas.microsoft.com/office/drawing/2014/main" id="{A22534B6-0F3C-D563-5BB2-09BDE3D6C2E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244475"/>
            <a:ext cx="1079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5847" name="Content Placeholder 2">
            <a:extLst>
              <a:ext uri="{FF2B5EF4-FFF2-40B4-BE49-F238E27FC236}">
                <a16:creationId xmlns:a16="http://schemas.microsoft.com/office/drawing/2014/main" id="{F8C7BE0E-9818-A273-ED11-EF4CF5EB2762}"/>
              </a:ext>
            </a:extLst>
          </p:cNvPr>
          <p:cNvGraphicFramePr/>
          <p:nvPr>
            <p:extLst>
              <p:ext uri="{D42A27DB-BD31-4B8C-83A1-F6EECF244321}">
                <p14:modId xmlns:p14="http://schemas.microsoft.com/office/powerpoint/2010/main" val="873834733"/>
              </p:ext>
            </p:extLst>
          </p:nvPr>
        </p:nvGraphicFramePr>
        <p:xfrm>
          <a:off x="685800" y="2011363"/>
          <a:ext cx="7772400" cy="4206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6331A15-DC4C-97BB-B64D-D287CBD991A9}"/>
              </a:ext>
            </a:extLst>
          </p:cNvPr>
          <p:cNvSpPr>
            <a:spLocks noGrp="1" noChangeArrowheads="1"/>
          </p:cNvSpPr>
          <p:nvPr>
            <p:ph type="ctrTitle"/>
          </p:nvPr>
        </p:nvSpPr>
        <p:spPr>
          <a:xfrm>
            <a:off x="1258888" y="620713"/>
            <a:ext cx="7146925" cy="1143000"/>
          </a:xfrm>
        </p:spPr>
        <p:txBody>
          <a:bodyPr/>
          <a:lstStyle/>
          <a:p>
            <a:pPr eaLnBrk="1" fontAlgn="auto" hangingPunct="1">
              <a:spcAft>
                <a:spcPts val="0"/>
              </a:spcAft>
              <a:defRPr/>
            </a:pPr>
            <a:r>
              <a:rPr lang="en-US" altLang="en-US">
                <a:solidFill>
                  <a:schemeClr val="tx1"/>
                </a:solidFill>
              </a:rPr>
              <a:t>Any Questions?</a:t>
            </a:r>
          </a:p>
        </p:txBody>
      </p:sp>
      <p:sp>
        <p:nvSpPr>
          <p:cNvPr id="5" name="Title 1">
            <a:extLst>
              <a:ext uri="{FF2B5EF4-FFF2-40B4-BE49-F238E27FC236}">
                <a16:creationId xmlns:a16="http://schemas.microsoft.com/office/drawing/2014/main" id="{82849F5E-5D40-11BF-94A7-AF179F5770D5}"/>
              </a:ext>
            </a:extLst>
          </p:cNvPr>
          <p:cNvSpPr txBox="1">
            <a:spLocks/>
          </p:cNvSpPr>
          <p:nvPr/>
        </p:nvSpPr>
        <p:spPr>
          <a:xfrm>
            <a:off x="755650" y="2133600"/>
            <a:ext cx="7772400" cy="1509713"/>
          </a:xfrm>
          <a:prstGeom prst="rect">
            <a:avLst/>
          </a:prstGeom>
        </p:spPr>
        <p:txBody>
          <a:bodyPr anchor="ctr">
            <a:normAutofit/>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GB"/>
              <a:t>Thank you</a:t>
            </a:r>
          </a:p>
        </p:txBody>
      </p:sp>
      <p:sp>
        <p:nvSpPr>
          <p:cNvPr id="6" name="Rectangle 2">
            <a:extLst>
              <a:ext uri="{FF2B5EF4-FFF2-40B4-BE49-F238E27FC236}">
                <a16:creationId xmlns:a16="http://schemas.microsoft.com/office/drawing/2014/main" id="{F0A56A13-8B45-A4DE-1BD6-A337AB376CFD}"/>
              </a:ext>
            </a:extLst>
          </p:cNvPr>
          <p:cNvSpPr txBox="1">
            <a:spLocks noChangeArrowheads="1"/>
          </p:cNvSpPr>
          <p:nvPr/>
        </p:nvSpPr>
        <p:spPr>
          <a:xfrm>
            <a:off x="539750" y="4581525"/>
            <a:ext cx="5862638" cy="792163"/>
          </a:xfrm>
          <a:prstGeom prst="rect">
            <a:avLst/>
          </a:prstGeom>
        </p:spPr>
        <p:txBody>
          <a:bodyPr anchor="ctr">
            <a:normAutofit lnSpcReduction="10000"/>
          </a:bodyPr>
          <a:lstStyle>
            <a:lvl1pPr algn="ctr" rtl="0" fontAlgn="base">
              <a:lnSpc>
                <a:spcPct val="80000"/>
              </a:lnSpc>
              <a:spcBef>
                <a:spcPct val="0"/>
              </a:spcBef>
              <a:spcAft>
                <a:spcPct val="0"/>
              </a:spcAft>
              <a:defRPr sz="6000" kern="1200" cap="all" spc="0" baseline="0">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anose="020B0503020204020204" pitchFamily="34" charset="0"/>
              </a:defRPr>
            </a:lvl2pPr>
            <a:lvl3pPr algn="l" rtl="0" fontAlgn="base">
              <a:lnSpc>
                <a:spcPct val="85000"/>
              </a:lnSpc>
              <a:spcBef>
                <a:spcPct val="0"/>
              </a:spcBef>
              <a:spcAft>
                <a:spcPct val="0"/>
              </a:spcAft>
              <a:defRPr sz="4000">
                <a:solidFill>
                  <a:schemeClr val="bg2"/>
                </a:solidFill>
                <a:latin typeface="Corbel" panose="020B0503020204020204" pitchFamily="34" charset="0"/>
              </a:defRPr>
            </a:lvl3pPr>
            <a:lvl4pPr algn="l" rtl="0" fontAlgn="base">
              <a:lnSpc>
                <a:spcPct val="85000"/>
              </a:lnSpc>
              <a:spcBef>
                <a:spcPct val="0"/>
              </a:spcBef>
              <a:spcAft>
                <a:spcPct val="0"/>
              </a:spcAft>
              <a:defRPr sz="4000">
                <a:solidFill>
                  <a:schemeClr val="bg2"/>
                </a:solidFill>
                <a:latin typeface="Corbel" panose="020B0503020204020204" pitchFamily="34" charset="0"/>
              </a:defRPr>
            </a:lvl4pPr>
            <a:lvl5pPr algn="l" rtl="0" fontAlgn="base">
              <a:lnSpc>
                <a:spcPct val="85000"/>
              </a:lnSpc>
              <a:spcBef>
                <a:spcPct val="0"/>
              </a:spcBef>
              <a:spcAft>
                <a:spcPct val="0"/>
              </a:spcAft>
              <a:defRPr sz="4000">
                <a:solidFill>
                  <a:schemeClr val="bg2"/>
                </a:solidFill>
                <a:latin typeface="Corbel" panose="020B0503020204020204" pitchFamily="34" charset="0"/>
              </a:defRPr>
            </a:lvl5pPr>
            <a:lvl6pPr marL="457200" algn="l" rtl="0" fontAlgn="base">
              <a:lnSpc>
                <a:spcPct val="85000"/>
              </a:lnSpc>
              <a:spcBef>
                <a:spcPct val="0"/>
              </a:spcBef>
              <a:spcAft>
                <a:spcPct val="0"/>
              </a:spcAft>
              <a:defRPr sz="4000">
                <a:solidFill>
                  <a:schemeClr val="bg2"/>
                </a:solidFill>
                <a:latin typeface="Corbel" panose="020B0503020204020204" pitchFamily="34" charset="0"/>
              </a:defRPr>
            </a:lvl6pPr>
            <a:lvl7pPr marL="914400" algn="l" rtl="0" fontAlgn="base">
              <a:lnSpc>
                <a:spcPct val="85000"/>
              </a:lnSpc>
              <a:spcBef>
                <a:spcPct val="0"/>
              </a:spcBef>
              <a:spcAft>
                <a:spcPct val="0"/>
              </a:spcAft>
              <a:defRPr sz="4000">
                <a:solidFill>
                  <a:schemeClr val="bg2"/>
                </a:solidFill>
                <a:latin typeface="Corbel" panose="020B0503020204020204" pitchFamily="34" charset="0"/>
              </a:defRPr>
            </a:lvl7pPr>
            <a:lvl8pPr marL="1371600" algn="l" rtl="0" fontAlgn="base">
              <a:lnSpc>
                <a:spcPct val="85000"/>
              </a:lnSpc>
              <a:spcBef>
                <a:spcPct val="0"/>
              </a:spcBef>
              <a:spcAft>
                <a:spcPct val="0"/>
              </a:spcAft>
              <a:defRPr sz="4000">
                <a:solidFill>
                  <a:schemeClr val="bg2"/>
                </a:solidFill>
                <a:latin typeface="Corbel" panose="020B0503020204020204" pitchFamily="34" charset="0"/>
              </a:defRPr>
            </a:lvl8pPr>
            <a:lvl9pPr marL="1828800" algn="l" rtl="0" fontAlgn="base">
              <a:lnSpc>
                <a:spcPct val="85000"/>
              </a:lnSpc>
              <a:spcBef>
                <a:spcPct val="0"/>
              </a:spcBef>
              <a:spcAft>
                <a:spcPct val="0"/>
              </a:spcAft>
              <a:defRPr sz="4000">
                <a:solidFill>
                  <a:schemeClr val="bg2"/>
                </a:solidFill>
                <a:latin typeface="Corbel" panose="020B0503020204020204" pitchFamily="34" charset="0"/>
              </a:defRPr>
            </a:lvl9pPr>
          </a:lstStyle>
          <a:p>
            <a:pPr eaLnBrk="1" fontAlgn="auto" hangingPunct="1">
              <a:spcAft>
                <a:spcPts val="0"/>
              </a:spcAft>
              <a:defRPr/>
            </a:pPr>
            <a:r>
              <a:rPr lang="en-US" altLang="en-US" err="1">
                <a:solidFill>
                  <a:schemeClr val="tx1"/>
                </a:solidFill>
              </a:rPr>
              <a:t>Mr</a:t>
            </a:r>
            <a:r>
              <a:rPr lang="en-US" altLang="en-US">
                <a:solidFill>
                  <a:schemeClr val="tx1"/>
                </a:solidFill>
              </a:rPr>
              <a:t> </a:t>
            </a:r>
            <a:r>
              <a:rPr lang="en-US" altLang="en-US" err="1">
                <a:solidFill>
                  <a:schemeClr val="tx1"/>
                </a:solidFill>
              </a:rPr>
              <a:t>blackburn</a:t>
            </a:r>
            <a:endParaRPr lang="en-US" altLang="en-US">
              <a:solidFill>
                <a:schemeClr val="tx1"/>
              </a:solidFill>
            </a:endParaRPr>
          </a:p>
          <a:p>
            <a:pPr eaLnBrk="1" fontAlgn="auto" hangingPunct="1">
              <a:spcAft>
                <a:spcPts val="0"/>
              </a:spcAft>
              <a:defRPr/>
            </a:pPr>
            <a:endParaRPr lang="en-US" altLang="en-US">
              <a:solidFill>
                <a:schemeClr val="tx1"/>
              </a:solidFill>
            </a:endParaRPr>
          </a:p>
        </p:txBody>
      </p:sp>
      <p:pic>
        <p:nvPicPr>
          <p:cNvPr id="37893" name="Picture 1">
            <a:extLst>
              <a:ext uri="{FF2B5EF4-FFF2-40B4-BE49-F238E27FC236}">
                <a16:creationId xmlns:a16="http://schemas.microsoft.com/office/drawing/2014/main" id="{0A848897-53CA-7B89-F609-0EBD58298E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3965575"/>
            <a:ext cx="1939925" cy="275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1">
            <a:extLst>
              <a:ext uri="{FF2B5EF4-FFF2-40B4-BE49-F238E27FC236}">
                <a16:creationId xmlns:a16="http://schemas.microsoft.com/office/drawing/2014/main" id="{F396943C-0F96-7757-CD50-5917EE2CB2E5}"/>
              </a:ext>
            </a:extLst>
          </p:cNvPr>
          <p:cNvSpPr txBox="1">
            <a:spLocks noChangeArrowheads="1"/>
          </p:cNvSpPr>
          <p:nvPr/>
        </p:nvSpPr>
        <p:spPr bwMode="auto">
          <a:xfrm>
            <a:off x="2484438" y="5370513"/>
            <a:ext cx="2808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a:t>cb@mellor.lancs.sch.uk</a:t>
            </a:r>
          </a:p>
        </p:txBody>
      </p:sp>
    </p:spTree>
  </p:cSld>
  <p:clrMapOvr>
    <a:masterClrMapping/>
  </p:clrMapOvr>
  <p:transition advTm="6000">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FDAB8739264514C8F9C7D9CD38F5489" ma:contentTypeVersion="13" ma:contentTypeDescription="Create a new document." ma:contentTypeScope="" ma:versionID="2dc0b3abba132da4c2b9308c439b8a94">
  <xsd:schema xmlns:xsd="http://www.w3.org/2001/XMLSchema" xmlns:xs="http://www.w3.org/2001/XMLSchema" xmlns:p="http://schemas.microsoft.com/office/2006/metadata/properties" xmlns:ns3="5715db4b-728f-4c2e-a62d-22f1fe576be7" xmlns:ns4="fba64d93-e6e2-473a-87e4-970b98025a5f" targetNamespace="http://schemas.microsoft.com/office/2006/metadata/properties" ma:root="true" ma:fieldsID="77f6def562eadc0fd51ea49acc2c5824" ns3:_="" ns4:_="">
    <xsd:import namespace="5715db4b-728f-4c2e-a62d-22f1fe576be7"/>
    <xsd:import namespace="fba64d93-e6e2-473a-87e4-970b98025a5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15db4b-728f-4c2e-a62d-22f1fe576be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a64d93-e6e2-473a-87e4-970b98025a5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D838A9-F877-45D8-8CDA-9811A7CD96BB}">
  <ds:schemaRefs>
    <ds:schemaRef ds:uri="http://schemas.microsoft.com/sharepoint/v3/contenttype/forms"/>
  </ds:schemaRefs>
</ds:datastoreItem>
</file>

<file path=customXml/itemProps2.xml><?xml version="1.0" encoding="utf-8"?>
<ds:datastoreItem xmlns:ds="http://schemas.openxmlformats.org/officeDocument/2006/customXml" ds:itemID="{87C5438C-D66D-414F-8BD4-192AA0521975}">
  <ds:schemaRefs>
    <ds:schemaRef ds:uri="5715db4b-728f-4c2e-a62d-22f1fe576be7"/>
    <ds:schemaRef ds:uri="http://schemas.microsoft.com/office/2006/documentManagement/types"/>
    <ds:schemaRef ds:uri="http://schemas.microsoft.com/office/infopath/2007/PartnerControls"/>
    <ds:schemaRef ds:uri="http://www.w3.org/XML/1998/namespace"/>
    <ds:schemaRef ds:uri="http://purl.org/dc/dcmitype/"/>
    <ds:schemaRef ds:uri="http://schemas.microsoft.com/office/2006/metadata/properties"/>
    <ds:schemaRef ds:uri="http://purl.org/dc/elements/1.1/"/>
    <ds:schemaRef ds:uri="http://schemas.openxmlformats.org/package/2006/metadata/core-properties"/>
    <ds:schemaRef ds:uri="fba64d93-e6e2-473a-87e4-970b98025a5f"/>
    <ds:schemaRef ds:uri="http://purl.org/dc/terms/"/>
  </ds:schemaRefs>
</ds:datastoreItem>
</file>

<file path=customXml/itemProps3.xml><?xml version="1.0" encoding="utf-8"?>
<ds:datastoreItem xmlns:ds="http://schemas.openxmlformats.org/officeDocument/2006/customXml" ds:itemID="{4B39309B-A2DA-411D-9A04-5079894F4142}">
  <ds:schemaRefs>
    <ds:schemaRef ds:uri="5715db4b-728f-4c2e-a62d-22f1fe576be7"/>
    <ds:schemaRef ds:uri="fba64d93-e6e2-473a-87e4-970b98025a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TM03090430[[fn=Banded]]</Template>
  <TotalTime>4</TotalTime>
  <Words>1300</Words>
  <Application>Microsoft Office PowerPoint</Application>
  <PresentationFormat>On-screen Show (4:3)</PresentationFormat>
  <Paragraphs>161</Paragraphs>
  <Slides>16</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Comic Sans MS</vt:lpstr>
      <vt:lpstr>Corbel</vt:lpstr>
      <vt:lpstr>Wingdings</vt:lpstr>
      <vt:lpstr>Banded</vt:lpstr>
      <vt:lpstr>meet the teacher</vt:lpstr>
      <vt:lpstr>All about Me</vt:lpstr>
      <vt:lpstr>Priorities in Year 6</vt:lpstr>
      <vt:lpstr>  RULES &amp; Routines</vt:lpstr>
      <vt:lpstr>Time table</vt:lpstr>
      <vt:lpstr>CURRICULUM</vt:lpstr>
      <vt:lpstr>  marking &amp; Feedback</vt:lpstr>
      <vt:lpstr>  SAT’S</vt:lpstr>
      <vt:lpstr>  Reading</vt:lpstr>
      <vt:lpstr>Homework &amp; GOOGLE CLASSROOM </vt:lpstr>
      <vt:lpstr>Responsibilities</vt:lpstr>
      <vt:lpstr>Reward Scheme</vt:lpstr>
      <vt:lpstr>Reminders</vt:lpstr>
      <vt:lpstr>  Transition</vt:lpstr>
      <vt:lpstr>  Special year 6</vt:lpstr>
      <vt:lpstr>Any Questions?</vt:lpstr>
    </vt:vector>
  </TitlesOfParts>
  <Company>Blackburn with Darwen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Rules for Our School 2005-2006</dc:title>
  <dc:creator>user</dc:creator>
  <cp:lastModifiedBy>Chris Blackburn</cp:lastModifiedBy>
  <cp:revision>1</cp:revision>
  <dcterms:created xsi:type="dcterms:W3CDTF">2005-09-18T06:55:59Z</dcterms:created>
  <dcterms:modified xsi:type="dcterms:W3CDTF">2026-09-18T13:52:21Z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TC063649261033</vt:lpwstr>
  </property>
  <property fmtid="{D5CDD505-2E9C-101B-9397-08002B2CF9AE}" pid="3" name="ContentTypeId">
    <vt:lpwstr>0x0101000FDAB8739264514C8F9C7D9CD38F5489</vt:lpwstr>
  </property>
</Properties>
</file>