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746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143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151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295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281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432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245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548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539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745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112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DB0C1-F2DF-4498-A050-7FFEB6E1BC00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286CE-315E-42FA-B770-5D38F8B49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708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-BS87NTV5I" TargetMode="External"/><Relationship Id="rId2" Type="http://schemas.openxmlformats.org/officeDocument/2006/relationships/hyperlink" Target="https://www.youtube.com/watch?v=TUp2_VAHIrI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YIB2SJnBHBQ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B3323A5-FD19-4DCF-BE70-1FD9AD851B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065434"/>
              </p:ext>
            </p:extLst>
          </p:nvPr>
        </p:nvGraphicFramePr>
        <p:xfrm>
          <a:off x="215349" y="1629978"/>
          <a:ext cx="9281489" cy="43901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5927">
                  <a:extLst>
                    <a:ext uri="{9D8B030D-6E8A-4147-A177-3AD203B41FA5}">
                      <a16:colId xmlns:a16="http://schemas.microsoft.com/office/drawing/2014/main" val="3112914850"/>
                    </a:ext>
                  </a:extLst>
                </a:gridCol>
                <a:gridCol w="1325927">
                  <a:extLst>
                    <a:ext uri="{9D8B030D-6E8A-4147-A177-3AD203B41FA5}">
                      <a16:colId xmlns:a16="http://schemas.microsoft.com/office/drawing/2014/main" val="1800751790"/>
                    </a:ext>
                  </a:extLst>
                </a:gridCol>
                <a:gridCol w="1325927">
                  <a:extLst>
                    <a:ext uri="{9D8B030D-6E8A-4147-A177-3AD203B41FA5}">
                      <a16:colId xmlns:a16="http://schemas.microsoft.com/office/drawing/2014/main" val="3932273372"/>
                    </a:ext>
                  </a:extLst>
                </a:gridCol>
                <a:gridCol w="1325927">
                  <a:extLst>
                    <a:ext uri="{9D8B030D-6E8A-4147-A177-3AD203B41FA5}">
                      <a16:colId xmlns:a16="http://schemas.microsoft.com/office/drawing/2014/main" val="4225399674"/>
                    </a:ext>
                  </a:extLst>
                </a:gridCol>
                <a:gridCol w="1325927">
                  <a:extLst>
                    <a:ext uri="{9D8B030D-6E8A-4147-A177-3AD203B41FA5}">
                      <a16:colId xmlns:a16="http://schemas.microsoft.com/office/drawing/2014/main" val="3764479531"/>
                    </a:ext>
                  </a:extLst>
                </a:gridCol>
                <a:gridCol w="1325927">
                  <a:extLst>
                    <a:ext uri="{9D8B030D-6E8A-4147-A177-3AD203B41FA5}">
                      <a16:colId xmlns:a16="http://schemas.microsoft.com/office/drawing/2014/main" val="87855658"/>
                    </a:ext>
                  </a:extLst>
                </a:gridCol>
                <a:gridCol w="1325927">
                  <a:extLst>
                    <a:ext uri="{9D8B030D-6E8A-4147-A177-3AD203B41FA5}">
                      <a16:colId xmlns:a16="http://schemas.microsoft.com/office/drawing/2014/main" val="858973478"/>
                    </a:ext>
                  </a:extLst>
                </a:gridCol>
              </a:tblGrid>
              <a:tr h="509627"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Saturday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Sunday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06060927"/>
                  </a:ext>
                </a:extLst>
              </a:tr>
              <a:tr h="1217149"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Complete a fitness circuit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Yoga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Ball skills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Speed and Agility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Go for a walk/ run/ bike ride/ scooter.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Design your own obstacle course.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Just Dance videos/ design your own dance to music.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205177776"/>
                  </a:ext>
                </a:extLst>
              </a:tr>
              <a:tr h="1217149"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Play Simon says.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Design your own fitness circuit.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Active 8</a:t>
                      </a:r>
                    </a:p>
                    <a:p>
                      <a:r>
                        <a:rPr lang="en-GB" sz="1500" dirty="0">
                          <a:hlinkClick r:id="rId2"/>
                        </a:rPr>
                        <a:t>https://www.youtube.com/watch?v=TUp2_VAHIrI</a:t>
                      </a:r>
                      <a:endParaRPr lang="en-GB" sz="15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Make your own/ play twister.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Comic Sans MS" panose="030F0702030302020204" pitchFamily="66" charset="0"/>
                        </a:rPr>
                        <a:t>Just Dance videos/ design your own dance to music.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Comic Sans MS" panose="030F0702030302020204" pitchFamily="66" charset="0"/>
                        </a:rPr>
                        <a:t>Go for a walk/ run/ bike ride/ scooter.</a:t>
                      </a:r>
                    </a:p>
                    <a:p>
                      <a:endParaRPr lang="en-GB" sz="15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Comic Sans MS" panose="030F0702030302020204" pitchFamily="66" charset="0"/>
                        </a:rPr>
                        <a:t>Ball skills</a:t>
                      </a:r>
                    </a:p>
                    <a:p>
                      <a:endParaRPr lang="en-GB" sz="15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061349"/>
                  </a:ext>
                </a:extLst>
              </a:tr>
              <a:tr h="14116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Comic Sans MS" panose="030F0702030302020204" pitchFamily="66" charset="0"/>
                        </a:rPr>
                        <a:t>Ball skills</a:t>
                      </a:r>
                    </a:p>
                    <a:p>
                      <a:endParaRPr lang="en-GB" sz="15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Make your own bowling/ target game.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Comic Sans MS" panose="030F0702030302020204" pitchFamily="66" charset="0"/>
                        </a:rPr>
                        <a:t>Complete a fitness circuit</a:t>
                      </a:r>
                    </a:p>
                    <a:p>
                      <a:endParaRPr lang="en-GB" sz="15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Yoga- Cosmic kids</a:t>
                      </a:r>
                    </a:p>
                    <a:p>
                      <a:r>
                        <a:rPr lang="en-GB" sz="1500" dirty="0">
                          <a:hlinkClick r:id="rId3"/>
                        </a:rPr>
                        <a:t>https://www.youtube.com/watch?v=R-BS87NTV5I</a:t>
                      </a:r>
                      <a:endParaRPr lang="en-GB" sz="15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Active 8</a:t>
                      </a:r>
                    </a:p>
                    <a:p>
                      <a:r>
                        <a:rPr lang="en-GB" sz="1500" dirty="0">
                          <a:hlinkClick r:id="rId4"/>
                        </a:rPr>
                        <a:t>https://www.youtube.com/watch?v=YIB2SJnBHBQ</a:t>
                      </a:r>
                      <a:endParaRPr lang="en-GB" sz="15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Go for a woodland adventure- climb a tree/ build a den.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Comic Sans MS" panose="030F0702030302020204" pitchFamily="66" charset="0"/>
                        </a:rPr>
                        <a:t>Go for a walk/ run/ bike ride/ scooter.</a:t>
                      </a:r>
                    </a:p>
                    <a:p>
                      <a:endParaRPr lang="en-GB" sz="15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7234379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259A0C0-2EB1-4DBE-AC80-2526BED57148}"/>
              </a:ext>
            </a:extLst>
          </p:cNvPr>
          <p:cNvSpPr txBox="1"/>
          <p:nvPr/>
        </p:nvSpPr>
        <p:spPr>
          <a:xfrm>
            <a:off x="1701247" y="922891"/>
            <a:ext cx="6180483" cy="317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63" b="1" u="sng" dirty="0">
                <a:latin typeface="Comic Sans MS" panose="030F0702030302020204" pitchFamily="66" charset="0"/>
              </a:rPr>
              <a:t>Suggested Fitness Activities</a:t>
            </a:r>
          </a:p>
        </p:txBody>
      </p:sp>
    </p:spTree>
    <p:extLst>
      <p:ext uri="{BB962C8B-B14F-4D97-AF65-F5344CB8AC3E}">
        <p14:creationId xmlns:p14="http://schemas.microsoft.com/office/powerpoint/2010/main" val="2477561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178</Words>
  <Application>Microsoft Office PowerPoint</Application>
  <PresentationFormat>A4 Paper (210x297 mm)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Todd</dc:creator>
  <cp:lastModifiedBy>Danielle Todd</cp:lastModifiedBy>
  <cp:revision>3</cp:revision>
  <dcterms:created xsi:type="dcterms:W3CDTF">2020-03-18T10:14:33Z</dcterms:created>
  <dcterms:modified xsi:type="dcterms:W3CDTF">2020-03-18T10:59:37Z</dcterms:modified>
</cp:coreProperties>
</file>