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57"/>
  </p:handoutMasterIdLst>
  <p:sldIdLst>
    <p:sldId id="346" r:id="rId2"/>
    <p:sldId id="258" r:id="rId3"/>
    <p:sldId id="345" r:id="rId4"/>
    <p:sldId id="344" r:id="rId5"/>
    <p:sldId id="312" r:id="rId6"/>
    <p:sldId id="262" r:id="rId7"/>
    <p:sldId id="266" r:id="rId8"/>
    <p:sldId id="279" r:id="rId9"/>
    <p:sldId id="280" r:id="rId10"/>
    <p:sldId id="260" r:id="rId11"/>
    <p:sldId id="347" r:id="rId12"/>
    <p:sldId id="293" r:id="rId13"/>
    <p:sldId id="301" r:id="rId14"/>
    <p:sldId id="308" r:id="rId15"/>
    <p:sldId id="310" r:id="rId16"/>
    <p:sldId id="311" r:id="rId17"/>
    <p:sldId id="335" r:id="rId18"/>
    <p:sldId id="339" r:id="rId19"/>
    <p:sldId id="270" r:id="rId20"/>
    <p:sldId id="256" r:id="rId21"/>
    <p:sldId id="277" r:id="rId22"/>
    <p:sldId id="337" r:id="rId23"/>
    <p:sldId id="334" r:id="rId24"/>
    <p:sldId id="332" r:id="rId25"/>
    <p:sldId id="321" r:id="rId26"/>
    <p:sldId id="333" r:id="rId27"/>
    <p:sldId id="323" r:id="rId28"/>
    <p:sldId id="318" r:id="rId29"/>
    <p:sldId id="283" r:id="rId30"/>
    <p:sldId id="319" r:id="rId31"/>
    <p:sldId id="281" r:id="rId32"/>
    <p:sldId id="338" r:id="rId33"/>
    <p:sldId id="341" r:id="rId34"/>
    <p:sldId id="303" r:id="rId35"/>
    <p:sldId id="325" r:id="rId36"/>
    <p:sldId id="314" r:id="rId37"/>
    <p:sldId id="324" r:id="rId38"/>
    <p:sldId id="326" r:id="rId39"/>
    <p:sldId id="342" r:id="rId40"/>
    <p:sldId id="329" r:id="rId41"/>
    <p:sldId id="327" r:id="rId42"/>
    <p:sldId id="328" r:id="rId43"/>
    <p:sldId id="330" r:id="rId44"/>
    <p:sldId id="315" r:id="rId45"/>
    <p:sldId id="316" r:id="rId46"/>
    <p:sldId id="290" r:id="rId47"/>
    <p:sldId id="336" r:id="rId48"/>
    <p:sldId id="298" r:id="rId49"/>
    <p:sldId id="259" r:id="rId50"/>
    <p:sldId id="265" r:id="rId51"/>
    <p:sldId id="268" r:id="rId52"/>
    <p:sldId id="284" r:id="rId53"/>
    <p:sldId id="285" r:id="rId54"/>
    <p:sldId id="291" r:id="rId55"/>
    <p:sldId id="320" r:id="rId5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  <a:srgbClr val="66FFFF"/>
    <a:srgbClr val="FFFF99"/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-6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handoutMaster" Target="handoutMasters/handout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70AEBF-5263-44FC-AD0E-C3A72B789472}" type="datetimeFigureOut">
              <a:rPr lang="en-GB" smtClean="0"/>
              <a:t>14/11/2014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64E1B7-FAAA-4A74-BA20-BD21EAD180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8968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BB5F1-E9C7-4063-B9EF-B4DD97BCB672}" type="datetimeFigureOut">
              <a:rPr lang="en-GB" smtClean="0"/>
              <a:t>14/11/2014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E9EB0-51CE-4EE8-976B-2B70714DBF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720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BB5F1-E9C7-4063-B9EF-B4DD97BCB672}" type="datetimeFigureOut">
              <a:rPr lang="en-GB" smtClean="0"/>
              <a:t>14/11/2014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E9EB0-51CE-4EE8-976B-2B70714DBF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100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BB5F1-E9C7-4063-B9EF-B4DD97BCB672}" type="datetimeFigureOut">
              <a:rPr lang="en-GB" smtClean="0"/>
              <a:t>14/11/2014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E9EB0-51CE-4EE8-976B-2B70714DBF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675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BB5F1-E9C7-4063-B9EF-B4DD97BCB672}" type="datetimeFigureOut">
              <a:rPr lang="en-GB" smtClean="0"/>
              <a:t>14/11/2014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E9EB0-51CE-4EE8-976B-2B70714DBF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945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BB5F1-E9C7-4063-B9EF-B4DD97BCB672}" type="datetimeFigureOut">
              <a:rPr lang="en-GB" smtClean="0"/>
              <a:t>14/11/2014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E9EB0-51CE-4EE8-976B-2B70714DBF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707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BB5F1-E9C7-4063-B9EF-B4DD97BCB672}" type="datetimeFigureOut">
              <a:rPr lang="en-GB" smtClean="0"/>
              <a:t>14/11/2014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E9EB0-51CE-4EE8-976B-2B70714DBF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4247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BB5F1-E9C7-4063-B9EF-B4DD97BCB672}" type="datetimeFigureOut">
              <a:rPr lang="en-GB" smtClean="0"/>
              <a:t>14/11/2014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E9EB0-51CE-4EE8-976B-2B70714DBF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563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BB5F1-E9C7-4063-B9EF-B4DD97BCB672}" type="datetimeFigureOut">
              <a:rPr lang="en-GB" smtClean="0"/>
              <a:t>14/11/2014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E9EB0-51CE-4EE8-976B-2B70714DBF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390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BB5F1-E9C7-4063-B9EF-B4DD97BCB672}" type="datetimeFigureOut">
              <a:rPr lang="en-GB" smtClean="0"/>
              <a:t>14/11/2014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E9EB0-51CE-4EE8-976B-2B70714DBF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860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BB5F1-E9C7-4063-B9EF-B4DD97BCB672}" type="datetimeFigureOut">
              <a:rPr lang="en-GB" smtClean="0"/>
              <a:t>14/11/2014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E9EB0-51CE-4EE8-976B-2B70714DBF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464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BB5F1-E9C7-4063-B9EF-B4DD97BCB672}" type="datetimeFigureOut">
              <a:rPr lang="en-GB" smtClean="0"/>
              <a:t>14/11/2014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E9EB0-51CE-4EE8-976B-2B70714DBF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450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BB5F1-E9C7-4063-B9EF-B4DD97BCB672}" type="datetimeFigureOut">
              <a:rPr lang="en-GB" smtClean="0"/>
              <a:t>14/11/2014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3E9EB0-51CE-4EE8-976B-2B70714DBF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334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1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7" Type="http://schemas.openxmlformats.org/officeDocument/2006/relationships/image" Target="../media/image18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7" Type="http://schemas.openxmlformats.org/officeDocument/2006/relationships/image" Target="../media/image24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7" Type="http://schemas.openxmlformats.org/officeDocument/2006/relationships/image" Target="../media/image30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g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7" Type="http://schemas.openxmlformats.org/officeDocument/2006/relationships/image" Target="../media/image49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g"/><Relationship Id="rId5" Type="http://schemas.openxmlformats.org/officeDocument/2006/relationships/image" Target="../media/image47.jpg"/><Relationship Id="rId4" Type="http://schemas.openxmlformats.org/officeDocument/2006/relationships/image" Target="../media/image46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38516"/>
            <a:ext cx="10515600" cy="1168253"/>
          </a:xfrm>
          <a:solidFill>
            <a:srgbClr val="CC00FF"/>
          </a:solidFill>
        </p:spPr>
        <p:txBody>
          <a:bodyPr/>
          <a:lstStyle/>
          <a:p>
            <a:pPr algn="ctr"/>
            <a:r>
              <a:rPr lang="en-GB" b="1" dirty="0" smtClean="0"/>
              <a:t>Shoulder Stand into Plough Pose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27" y="2321169"/>
            <a:ext cx="3478438" cy="403157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9428" y="2918525"/>
            <a:ext cx="3102240" cy="34342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9260" y="2182426"/>
            <a:ext cx="3247294" cy="4170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8450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12914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pPr algn="ctr"/>
            <a:r>
              <a:rPr lang="en-GB" b="1" dirty="0" smtClean="0"/>
              <a:t>Warrior 1 with Back Bend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309" y="1744394"/>
            <a:ext cx="10112491" cy="4987076"/>
          </a:xfrm>
        </p:spPr>
      </p:pic>
    </p:spTree>
    <p:extLst>
      <p:ext uri="{BB962C8B-B14F-4D97-AF65-F5344CB8AC3E}">
        <p14:creationId xmlns:p14="http://schemas.microsoft.com/office/powerpoint/2010/main" val="1644533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212" y="295422"/>
            <a:ext cx="8932985" cy="6386732"/>
          </a:xfrm>
        </p:spPr>
      </p:pic>
    </p:spTree>
    <p:extLst>
      <p:ext uri="{BB962C8B-B14F-4D97-AF65-F5344CB8AC3E}">
        <p14:creationId xmlns:p14="http://schemas.microsoft.com/office/powerpoint/2010/main" val="1595483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4132" y="182245"/>
            <a:ext cx="10515600" cy="985373"/>
          </a:xfrm>
          <a:solidFill>
            <a:srgbClr val="66FFFF"/>
          </a:solidFill>
        </p:spPr>
        <p:txBody>
          <a:bodyPr/>
          <a:lstStyle/>
          <a:p>
            <a:pPr algn="ctr"/>
            <a:r>
              <a:rPr lang="en-GB" b="1" dirty="0" smtClean="0"/>
              <a:t>Downward Dog into Pigeon Pose</a:t>
            </a:r>
            <a:endParaRPr lang="en-GB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243" y="1406768"/>
            <a:ext cx="8764172" cy="5338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4869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066" y="365125"/>
            <a:ext cx="2857500" cy="300914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76" y="365125"/>
            <a:ext cx="2857500" cy="300914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8756" y="365125"/>
            <a:ext cx="2843816" cy="300914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066" y="3713632"/>
            <a:ext cx="2857500" cy="300914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76" y="3713632"/>
            <a:ext cx="2857500" cy="300914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8756" y="3713632"/>
            <a:ext cx="2857500" cy="3009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07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04" y="3492500"/>
            <a:ext cx="2857500" cy="3164066"/>
          </a:xfr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196" y="3492500"/>
            <a:ext cx="2857500" cy="316406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4519" y="243590"/>
            <a:ext cx="2857500" cy="316406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04" y="328433"/>
            <a:ext cx="2857500" cy="299438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9418" y="328433"/>
            <a:ext cx="2857500" cy="307922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5072" y="3715094"/>
            <a:ext cx="2857500" cy="281109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9217381" y="5120640"/>
            <a:ext cx="1544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Warrior 3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5583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6878" y="3557894"/>
            <a:ext cx="2857500" cy="30010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68" y="227358"/>
            <a:ext cx="2857500" cy="3009140"/>
          </a:xfrm>
          <a:prstGeom prst="rect">
            <a:avLst/>
          </a:prstGeom>
        </p:spPr>
      </p:pic>
      <p:pic>
        <p:nvPicPr>
          <p:cNvPr id="8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4373" y="3391535"/>
            <a:ext cx="2857500" cy="3333750"/>
          </a:xfr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6878" y="227358"/>
            <a:ext cx="2857500" cy="300914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4373" y="227358"/>
            <a:ext cx="2857500" cy="3009140"/>
          </a:xfrm>
          <a:prstGeom prst="rect">
            <a:avLst/>
          </a:prstGeom>
        </p:spPr>
      </p:pic>
      <p:pic>
        <p:nvPicPr>
          <p:cNvPr id="13" name="Content Placeholder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88" y="3391535"/>
            <a:ext cx="2857500" cy="333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0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7063" y="257224"/>
            <a:ext cx="2857500" cy="30155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8879" y="263626"/>
            <a:ext cx="2857500" cy="300914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7063" y="3590974"/>
            <a:ext cx="2857500" cy="30155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8879" y="3590974"/>
            <a:ext cx="2857500" cy="30155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77" y="263626"/>
            <a:ext cx="2857500" cy="3009140"/>
          </a:xfrm>
          <a:prstGeom prst="rect">
            <a:avLst/>
          </a:prstGeom>
        </p:spPr>
      </p:pic>
      <p:pic>
        <p:nvPicPr>
          <p:cNvPr id="10" name="Content Placeholder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77" y="3590974"/>
            <a:ext cx="2857500" cy="3015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796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8687" y="200692"/>
            <a:ext cx="3734463" cy="3009140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19" y="200692"/>
            <a:ext cx="3594804" cy="31792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6720" y="3209832"/>
            <a:ext cx="3108960" cy="342604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431" y="3237778"/>
            <a:ext cx="3108960" cy="339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037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663" y="218940"/>
            <a:ext cx="2857500" cy="31064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285" y="218940"/>
            <a:ext cx="2857500" cy="310644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9014" y="218940"/>
            <a:ext cx="2857500" cy="3106447"/>
          </a:xfrm>
          <a:prstGeom prst="rect">
            <a:avLst/>
          </a:prstGeom>
        </p:spPr>
      </p:pic>
      <p:pic>
        <p:nvPicPr>
          <p:cNvPr id="15" name="Content Placeholder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4018" y="3688858"/>
            <a:ext cx="4797084" cy="2812424"/>
          </a:xfr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06" y="3559126"/>
            <a:ext cx="4942137" cy="2942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889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326" y="154744"/>
            <a:ext cx="8862645" cy="6703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7732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6699"/>
          </a:solidFill>
        </p:spPr>
        <p:txBody>
          <a:bodyPr/>
          <a:lstStyle/>
          <a:p>
            <a:pPr algn="ctr"/>
            <a:r>
              <a:rPr lang="en-GB" b="1" dirty="0" smtClean="0"/>
              <a:t>Threading the Needle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376" y="1994514"/>
            <a:ext cx="3365989" cy="4370337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9089" y="1994514"/>
            <a:ext cx="3652911" cy="40836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49" y="2199630"/>
            <a:ext cx="3831540" cy="3656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504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91331"/>
            <a:ext cx="10515600" cy="1059167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/>
            </a:r>
            <a:br>
              <a:rPr lang="en-GB" dirty="0" smtClean="0"/>
            </a:br>
            <a:r>
              <a:rPr lang="en-GB" sz="4900" b="1" dirty="0" smtClean="0"/>
              <a:t>Balances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6775" y="1757571"/>
            <a:ext cx="2842857" cy="197104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25" y="1757571"/>
            <a:ext cx="2842857" cy="19710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0114" y="4379488"/>
            <a:ext cx="2842857" cy="19710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6775" y="4379488"/>
            <a:ext cx="2867025" cy="1971049"/>
          </a:xfrm>
          <a:prstGeom prst="rect">
            <a:avLst/>
          </a:prstGeom>
        </p:spPr>
      </p:pic>
      <p:pic>
        <p:nvPicPr>
          <p:cNvPr id="9" name="Content Placeholder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5471" y="1757571"/>
            <a:ext cx="2857500" cy="1971048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25" y="4379488"/>
            <a:ext cx="2842857" cy="1971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701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116871"/>
            <a:ext cx="10515600" cy="1158137"/>
          </a:xfrm>
          <a:solidFill>
            <a:srgbClr val="FFFF99"/>
          </a:solidFill>
        </p:spPr>
        <p:txBody>
          <a:bodyPr/>
          <a:lstStyle/>
          <a:p>
            <a:pPr algn="ctr"/>
            <a:r>
              <a:rPr lang="en-GB" b="1" dirty="0" smtClean="0"/>
              <a:t>Shoulder Stand</a:t>
            </a:r>
            <a:endParaRPr lang="en-GB" b="1" dirty="0"/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28" y="1519310"/>
            <a:ext cx="10658341" cy="5600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33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704" y="290635"/>
            <a:ext cx="10097037" cy="6367742"/>
          </a:xfrm>
        </p:spPr>
      </p:pic>
    </p:spTree>
    <p:extLst>
      <p:ext uri="{BB962C8B-B14F-4D97-AF65-F5344CB8AC3E}">
        <p14:creationId xmlns:p14="http://schemas.microsoft.com/office/powerpoint/2010/main" val="2052667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10579"/>
            <a:ext cx="10515600" cy="1077309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en-GB" b="1" dirty="0" smtClean="0"/>
              <a:t>Head Stand</a:t>
            </a:r>
            <a:endParaRPr lang="en-GB" b="1" dirty="0"/>
          </a:p>
        </p:txBody>
      </p:sp>
      <p:pic>
        <p:nvPicPr>
          <p:cNvPr id="2050" name="Picture 2" descr="http://athomeyoga.typepad.com/.a/6a00e54fd47339883401676673dcfe970b-800w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487" y="1420837"/>
            <a:ext cx="11615848" cy="5289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937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0456"/>
            <a:ext cx="11900079" cy="6452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7066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676" y="334851"/>
            <a:ext cx="9053848" cy="6194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4837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7" y="128789"/>
            <a:ext cx="11676846" cy="6606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45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07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918" y="515155"/>
            <a:ext cx="9105363" cy="5962918"/>
          </a:xfrm>
        </p:spPr>
      </p:pic>
      <p:sp>
        <p:nvSpPr>
          <p:cNvPr id="2" name="Rectangle 1"/>
          <p:cNvSpPr/>
          <p:nvPr/>
        </p:nvSpPr>
        <p:spPr>
          <a:xfrm>
            <a:off x="1390918" y="5556738"/>
            <a:ext cx="9105363" cy="9213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838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163" y="386366"/>
            <a:ext cx="8293994" cy="623981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84479" y="5627077"/>
            <a:ext cx="9105363" cy="9991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700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402" y="493203"/>
            <a:ext cx="9647466" cy="607502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132320" y="6147582"/>
            <a:ext cx="4587850" cy="4206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21502" y="1913206"/>
            <a:ext cx="5866228" cy="2813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89612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649" y="661181"/>
            <a:ext cx="9270609" cy="582402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17450" y="5718616"/>
            <a:ext cx="6808765" cy="9213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26215" y="5641243"/>
            <a:ext cx="3587262" cy="9213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9877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408" y="128789"/>
            <a:ext cx="6673812" cy="6503830"/>
          </a:xfrm>
        </p:spPr>
      </p:pic>
      <p:sp>
        <p:nvSpPr>
          <p:cNvPr id="3" name="Rectangle 2"/>
          <p:cNvSpPr/>
          <p:nvPr/>
        </p:nvSpPr>
        <p:spPr>
          <a:xfrm>
            <a:off x="1123632" y="1631853"/>
            <a:ext cx="9105363" cy="3798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6252484" y="6098345"/>
            <a:ext cx="3293623" cy="647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9674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611" y="334851"/>
            <a:ext cx="10689465" cy="6014434"/>
          </a:xfrm>
        </p:spPr>
      </p:pic>
      <p:sp>
        <p:nvSpPr>
          <p:cNvPr id="3" name="Rectangle 2"/>
          <p:cNvSpPr/>
          <p:nvPr/>
        </p:nvSpPr>
        <p:spPr>
          <a:xfrm>
            <a:off x="1292445" y="2124222"/>
            <a:ext cx="9105363" cy="5486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93895" y="5621331"/>
            <a:ext cx="3995225" cy="9213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8272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796" y="399244"/>
            <a:ext cx="9800823" cy="6156101"/>
          </a:xfrm>
        </p:spPr>
      </p:pic>
      <p:sp>
        <p:nvSpPr>
          <p:cNvPr id="3" name="Rectangle 2"/>
          <p:cNvSpPr/>
          <p:nvPr/>
        </p:nvSpPr>
        <p:spPr>
          <a:xfrm>
            <a:off x="771940" y="5746551"/>
            <a:ext cx="6866817" cy="9213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638756" y="5584874"/>
            <a:ext cx="3348111" cy="9704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3600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348" y="244698"/>
            <a:ext cx="10544032" cy="627201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37958" y="5968069"/>
            <a:ext cx="9917722" cy="6645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4724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29" y="321971"/>
            <a:ext cx="11526591" cy="6181859"/>
          </a:xfrm>
        </p:spPr>
      </p:pic>
    </p:spTree>
    <p:extLst>
      <p:ext uri="{BB962C8B-B14F-4D97-AF65-F5344CB8AC3E}">
        <p14:creationId xmlns:p14="http://schemas.microsoft.com/office/powerpoint/2010/main" val="45701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550" y="444321"/>
            <a:ext cx="9973995" cy="595647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0422" y="5798959"/>
            <a:ext cx="10200249" cy="6018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020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124" y="206062"/>
            <a:ext cx="11149666" cy="6123044"/>
          </a:xfrm>
        </p:spPr>
      </p:pic>
      <p:sp>
        <p:nvSpPr>
          <p:cNvPr id="3" name="Rectangle 2"/>
          <p:cNvSpPr/>
          <p:nvPr/>
        </p:nvSpPr>
        <p:spPr>
          <a:xfrm>
            <a:off x="1434275" y="2278966"/>
            <a:ext cx="9105363" cy="422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31520" y="5598941"/>
            <a:ext cx="2982351" cy="9213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436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980" y="296215"/>
            <a:ext cx="8757634" cy="643943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69475" y="6092104"/>
            <a:ext cx="3277773" cy="4915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02916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145" y="351693"/>
            <a:ext cx="10100603" cy="613351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23889" y="5486400"/>
            <a:ext cx="9752477" cy="9988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10407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45" y="287892"/>
            <a:ext cx="11423560" cy="6284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050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042" y="309092"/>
            <a:ext cx="10411335" cy="607882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19042" y="5430130"/>
            <a:ext cx="10280367" cy="10479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14807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25" y="95056"/>
            <a:ext cx="11900079" cy="6636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724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007" y="0"/>
            <a:ext cx="9607641" cy="6858000"/>
          </a:xfrm>
        </p:spPr>
      </p:pic>
      <p:sp>
        <p:nvSpPr>
          <p:cNvPr id="3" name="Rectangle 2"/>
          <p:cNvSpPr/>
          <p:nvPr/>
        </p:nvSpPr>
        <p:spPr>
          <a:xfrm>
            <a:off x="1390918" y="6119446"/>
            <a:ext cx="9105363" cy="534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90023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65" y="373487"/>
            <a:ext cx="10921284" cy="623337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13538" y="2067950"/>
            <a:ext cx="7104185" cy="4220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00076" y="5685528"/>
            <a:ext cx="2899728" cy="9213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68761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181" y="0"/>
            <a:ext cx="108321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02129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187" y="0"/>
            <a:ext cx="1071562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90918" y="6246054"/>
            <a:ext cx="9105363" cy="6119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38187" y="362391"/>
            <a:ext cx="2314502" cy="9213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87490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643" y="347731"/>
            <a:ext cx="10071279" cy="6176963"/>
          </a:xfrm>
        </p:spPr>
      </p:pic>
      <p:sp>
        <p:nvSpPr>
          <p:cNvPr id="3" name="Rectangle 2"/>
          <p:cNvSpPr/>
          <p:nvPr/>
        </p:nvSpPr>
        <p:spPr>
          <a:xfrm>
            <a:off x="888643" y="5556738"/>
            <a:ext cx="9943479" cy="9213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79013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750" y="476518"/>
            <a:ext cx="10479264" cy="59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21427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219" y="476518"/>
            <a:ext cx="9607639" cy="592428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46220" y="5472332"/>
            <a:ext cx="9350062" cy="10057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63360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167" y="257578"/>
            <a:ext cx="10761784" cy="6413678"/>
          </a:xfrm>
        </p:spPr>
      </p:pic>
      <p:sp>
        <p:nvSpPr>
          <p:cNvPr id="3" name="Rectangle 2"/>
          <p:cNvSpPr/>
          <p:nvPr/>
        </p:nvSpPr>
        <p:spPr>
          <a:xfrm>
            <a:off x="872198" y="6091311"/>
            <a:ext cx="4642338" cy="5799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023964" y="1792443"/>
            <a:ext cx="9105363" cy="4583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227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618" y="251138"/>
            <a:ext cx="9678573" cy="638881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48640" y="5936665"/>
            <a:ext cx="4390903" cy="9213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288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56" y="231819"/>
            <a:ext cx="11526592" cy="6336406"/>
          </a:xfrm>
        </p:spPr>
      </p:pic>
      <p:sp>
        <p:nvSpPr>
          <p:cNvPr id="3" name="Rectangle 2"/>
          <p:cNvSpPr/>
          <p:nvPr/>
        </p:nvSpPr>
        <p:spPr>
          <a:xfrm>
            <a:off x="369722" y="6167394"/>
            <a:ext cx="11427326" cy="5555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385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101" y="0"/>
            <a:ext cx="8525813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54548" y="1800665"/>
            <a:ext cx="5176910" cy="3235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724778" y="6246155"/>
            <a:ext cx="3124811" cy="6118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60531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0952" y="247974"/>
            <a:ext cx="5241702" cy="6423282"/>
          </a:xfrm>
        </p:spPr>
      </p:pic>
      <p:pic>
        <p:nvPicPr>
          <p:cNvPr id="7" name="Content Placehold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45" y="247974"/>
            <a:ext cx="5736867" cy="4813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371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43" y="112542"/>
            <a:ext cx="11957538" cy="6610229"/>
          </a:xfrm>
        </p:spPr>
      </p:pic>
    </p:spTree>
    <p:extLst>
      <p:ext uri="{BB962C8B-B14F-4D97-AF65-F5344CB8AC3E}">
        <p14:creationId xmlns:p14="http://schemas.microsoft.com/office/powerpoint/2010/main" val="3192023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41" y="206062"/>
            <a:ext cx="11771290" cy="6478073"/>
          </a:xfrm>
        </p:spPr>
      </p:pic>
    </p:spTree>
    <p:extLst>
      <p:ext uri="{BB962C8B-B14F-4D97-AF65-F5344CB8AC3E}">
        <p14:creationId xmlns:p14="http://schemas.microsoft.com/office/powerpoint/2010/main" val="2191576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41" y="167425"/>
            <a:ext cx="11776987" cy="6593983"/>
          </a:xfrm>
        </p:spPr>
      </p:pic>
    </p:spTree>
    <p:extLst>
      <p:ext uri="{BB962C8B-B14F-4D97-AF65-F5344CB8AC3E}">
        <p14:creationId xmlns:p14="http://schemas.microsoft.com/office/powerpoint/2010/main" val="2232774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04" y="128789"/>
            <a:ext cx="11887199" cy="6729211"/>
          </a:xfrm>
        </p:spPr>
      </p:pic>
    </p:spTree>
    <p:extLst>
      <p:ext uri="{BB962C8B-B14F-4D97-AF65-F5344CB8AC3E}">
        <p14:creationId xmlns:p14="http://schemas.microsoft.com/office/powerpoint/2010/main" val="2290045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238517"/>
            <a:ext cx="10515600" cy="689952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/>
            <a:r>
              <a:rPr lang="en-GB" b="1" dirty="0" smtClean="0"/>
              <a:t>Sun Salutations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18" y="1055078"/>
            <a:ext cx="11380763" cy="5628322"/>
          </a:xfrm>
        </p:spPr>
      </p:pic>
      <p:sp>
        <p:nvSpPr>
          <p:cNvPr id="3" name="Sun 2"/>
          <p:cNvSpPr/>
          <p:nvPr/>
        </p:nvSpPr>
        <p:spPr>
          <a:xfrm>
            <a:off x="10494498" y="1308296"/>
            <a:ext cx="1291883" cy="112541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un 4"/>
          <p:cNvSpPr/>
          <p:nvPr/>
        </p:nvSpPr>
        <p:spPr>
          <a:xfrm>
            <a:off x="192258" y="4091354"/>
            <a:ext cx="1291883" cy="112541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996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99" y="231820"/>
            <a:ext cx="11513712" cy="6400800"/>
          </a:xfrm>
        </p:spPr>
      </p:pic>
    </p:spTree>
    <p:extLst>
      <p:ext uri="{BB962C8B-B14F-4D97-AF65-F5344CB8AC3E}">
        <p14:creationId xmlns:p14="http://schemas.microsoft.com/office/powerpoint/2010/main" val="648068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30" y="154547"/>
            <a:ext cx="11397803" cy="6441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410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639</TotalTime>
  <Words>26</Words>
  <Application>Microsoft Office PowerPoint</Application>
  <PresentationFormat>Widescreen</PresentationFormat>
  <Paragraphs>9</Paragraphs>
  <Slides>55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9" baseType="lpstr">
      <vt:lpstr>Arial</vt:lpstr>
      <vt:lpstr>Calibri</vt:lpstr>
      <vt:lpstr>Calibri Light</vt:lpstr>
      <vt:lpstr>Office Theme</vt:lpstr>
      <vt:lpstr>Shoulder Stand into Plough Pose</vt:lpstr>
      <vt:lpstr>Warrior 1 with Back Bend</vt:lpstr>
      <vt:lpstr>PowerPoint Presentation</vt:lpstr>
      <vt:lpstr>Downward Dog into Pigeon Pose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Threading the Needle</vt:lpstr>
      <vt:lpstr> Balances </vt:lpstr>
      <vt:lpstr>Shoulder Stand</vt:lpstr>
      <vt:lpstr>PowerPoint Presentation</vt:lpstr>
      <vt:lpstr>Head Stand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Sun Salutations</vt:lpstr>
      <vt:lpstr>PowerPoint Presentation</vt:lpstr>
      <vt:lpstr>PowerPoint Presentation</vt:lpstr>
    </vt:vector>
  </TitlesOfParts>
  <Company>St John Bosco Arts College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Lindsey Kenyon</dc:creator>
  <cp:lastModifiedBy>Lindsey Kenyon</cp:lastModifiedBy>
  <cp:revision>44</cp:revision>
  <cp:lastPrinted>2014-11-14T11:45:25Z</cp:lastPrinted>
  <dcterms:created xsi:type="dcterms:W3CDTF">2014-11-13T20:55:57Z</dcterms:created>
  <dcterms:modified xsi:type="dcterms:W3CDTF">2014-11-14T21:47:15Z</dcterms:modified>
</cp:coreProperties>
</file>