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2" r:id="rId4"/>
  </p:sldMasterIdLst>
  <p:notesMasterIdLst>
    <p:notesMasterId r:id="rId17"/>
  </p:notesMasterIdLst>
  <p:handoutMasterIdLst>
    <p:handoutMasterId r:id="rId18"/>
  </p:handoutMasterIdLst>
  <p:sldIdLst>
    <p:sldId id="273" r:id="rId5"/>
    <p:sldId id="313" r:id="rId6"/>
    <p:sldId id="320" r:id="rId7"/>
    <p:sldId id="321" r:id="rId8"/>
    <p:sldId id="310" r:id="rId9"/>
    <p:sldId id="324" r:id="rId10"/>
    <p:sldId id="314" r:id="rId11"/>
    <p:sldId id="302" r:id="rId12"/>
    <p:sldId id="315" r:id="rId13"/>
    <p:sldId id="316" r:id="rId14"/>
    <p:sldId id="317" r:id="rId15"/>
    <p:sldId id="319" r:id="rId1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5pPr>
    <a:lvl6pPr marL="2286000" algn="l" defTabSz="914400" rtl="0" eaLnBrk="1" latinLnBrk="0" hangingPunct="1">
      <a:defRPr kern="1200">
        <a:solidFill>
          <a:schemeClr val="tx1"/>
        </a:solidFill>
        <a:latin typeface="Comic Sans MS" panose="030F0702030302020204" pitchFamily="66" charset="0"/>
        <a:ea typeface="+mn-ea"/>
        <a:cs typeface="+mn-cs"/>
      </a:defRPr>
    </a:lvl6pPr>
    <a:lvl7pPr marL="2743200" algn="l" defTabSz="914400" rtl="0" eaLnBrk="1" latinLnBrk="0" hangingPunct="1">
      <a:defRPr kern="1200">
        <a:solidFill>
          <a:schemeClr val="tx1"/>
        </a:solidFill>
        <a:latin typeface="Comic Sans MS" panose="030F0702030302020204" pitchFamily="66" charset="0"/>
        <a:ea typeface="+mn-ea"/>
        <a:cs typeface="+mn-cs"/>
      </a:defRPr>
    </a:lvl7pPr>
    <a:lvl8pPr marL="3200400" algn="l" defTabSz="914400" rtl="0" eaLnBrk="1" latinLnBrk="0" hangingPunct="1">
      <a:defRPr kern="1200">
        <a:solidFill>
          <a:schemeClr val="tx1"/>
        </a:solidFill>
        <a:latin typeface="Comic Sans MS" panose="030F0702030302020204" pitchFamily="66" charset="0"/>
        <a:ea typeface="+mn-ea"/>
        <a:cs typeface="+mn-cs"/>
      </a:defRPr>
    </a:lvl8pPr>
    <a:lvl9pPr marL="3657600" algn="l" defTabSz="914400" rtl="0" eaLnBrk="1" latinLnBrk="0" hangingPunct="1">
      <a:defRPr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DD8650-B187-0994-03FA-15C0ABB89566}" v="455" dt="2022-09-12T21:55:13.301"/>
    <p1510:client id="{8110A8D7-EC8D-0B39-E8C9-1C0A2E9CB2CD}" v="2" dt="2022-09-12T21:56:27.929"/>
    <p1510:client id="{8684E652-5DCF-FAB8-9CF8-204935ECE3B4}" v="14" dt="2022-09-12T21:58:06.585"/>
    <p1510:client id="{EED8DACE-B9C2-E5F9-9F03-6185BB803801}" v="24" dt="2022-09-15T10:06:52.3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581" autoAdjust="0"/>
  </p:normalViewPr>
  <p:slideViewPr>
    <p:cSldViewPr>
      <p:cViewPr varScale="1">
        <p:scale>
          <a:sx n="54" d="100"/>
          <a:sy n="54" d="100"/>
        </p:scale>
        <p:origin x="1428"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 Blackburn" userId="S::cb@mellor.lancs.sch.uk::8d5b680f-607e-4fde-8be8-dcb85f1b1657" providerId="AD" clId="Web-{EED8DACE-B9C2-E5F9-9F03-6185BB803801}"/>
    <pc:docChg chg="modSld">
      <pc:chgData name="Chris Blackburn" userId="S::cb@mellor.lancs.sch.uk::8d5b680f-607e-4fde-8be8-dcb85f1b1657" providerId="AD" clId="Web-{EED8DACE-B9C2-E5F9-9F03-6185BB803801}" dt="2022-09-15T10:06:52.325" v="22" actId="20577"/>
      <pc:docMkLst>
        <pc:docMk/>
      </pc:docMkLst>
      <pc:sldChg chg="modSp">
        <pc:chgData name="Chris Blackburn" userId="S::cb@mellor.lancs.sch.uk::8d5b680f-607e-4fde-8be8-dcb85f1b1657" providerId="AD" clId="Web-{EED8DACE-B9C2-E5F9-9F03-6185BB803801}" dt="2022-09-15T10:06:52.325" v="22" actId="20577"/>
        <pc:sldMkLst>
          <pc:docMk/>
          <pc:sldMk cId="0" sldId="314"/>
        </pc:sldMkLst>
        <pc:spChg chg="mod">
          <ac:chgData name="Chris Blackburn" userId="S::cb@mellor.lancs.sch.uk::8d5b680f-607e-4fde-8be8-dcb85f1b1657" providerId="AD" clId="Web-{EED8DACE-B9C2-E5F9-9F03-6185BB803801}" dt="2022-09-15T10:06:52.325" v="22" actId="20577"/>
          <ac:spMkLst>
            <pc:docMk/>
            <pc:sldMk cId="0" sldId="314"/>
            <ac:spMk id="21508" creationId="{29C0A2B9-49AC-8B8C-38E3-F5352C2E881E}"/>
          </ac:spMkLst>
        </pc:spChg>
      </pc:sldChg>
      <pc:sldChg chg="addSp delSp modSp">
        <pc:chgData name="Chris Blackburn" userId="S::cb@mellor.lancs.sch.uk::8d5b680f-607e-4fde-8be8-dcb85f1b1657" providerId="AD" clId="Web-{EED8DACE-B9C2-E5F9-9F03-6185BB803801}" dt="2022-09-15T10:06:11.902" v="5" actId="1076"/>
        <pc:sldMkLst>
          <pc:docMk/>
          <pc:sldMk cId="0" sldId="321"/>
        </pc:sldMkLst>
        <pc:picChg chg="del">
          <ac:chgData name="Chris Blackburn" userId="S::cb@mellor.lancs.sch.uk::8d5b680f-607e-4fde-8be8-dcb85f1b1657" providerId="AD" clId="Web-{EED8DACE-B9C2-E5F9-9F03-6185BB803801}" dt="2022-09-15T10:04:55.712" v="0"/>
          <ac:picMkLst>
            <pc:docMk/>
            <pc:sldMk cId="0" sldId="321"/>
            <ac:picMk id="3" creationId="{BF013C67-ADFD-A192-A481-6C2300C01924}"/>
          </ac:picMkLst>
        </pc:picChg>
        <pc:picChg chg="add mod">
          <ac:chgData name="Chris Blackburn" userId="S::cb@mellor.lancs.sch.uk::8d5b680f-607e-4fde-8be8-dcb85f1b1657" providerId="AD" clId="Web-{EED8DACE-B9C2-E5F9-9F03-6185BB803801}" dt="2022-09-15T10:06:11.902" v="5" actId="1076"/>
          <ac:picMkLst>
            <pc:docMk/>
            <pc:sldMk cId="0" sldId="321"/>
            <ac:picMk id="4" creationId="{586F9EF1-7683-290E-5016-DC3105AC3932}"/>
          </ac:picMkLst>
        </pc:picChg>
      </pc:sldChg>
    </pc:docChg>
  </pc:docChgLst>
  <pc:docChgLst>
    <pc:chgData name="Chris Blackburn" userId="S::cb@mellor.lancs.sch.uk::8d5b680f-607e-4fde-8be8-dcb85f1b1657" providerId="AD" clId="Web-{8684E652-5DCF-FAB8-9CF8-204935ECE3B4}"/>
    <pc:docChg chg="delSld modSld">
      <pc:chgData name="Chris Blackburn" userId="S::cb@mellor.lancs.sch.uk::8d5b680f-607e-4fde-8be8-dcb85f1b1657" providerId="AD" clId="Web-{8684E652-5DCF-FAB8-9CF8-204935ECE3B4}" dt="2022-09-12T21:58:06.585" v="13" actId="20577"/>
      <pc:docMkLst>
        <pc:docMk/>
      </pc:docMkLst>
      <pc:sldChg chg="modSp">
        <pc:chgData name="Chris Blackburn" userId="S::cb@mellor.lancs.sch.uk::8d5b680f-607e-4fde-8be8-dcb85f1b1657" providerId="AD" clId="Web-{8684E652-5DCF-FAB8-9CF8-204935ECE3B4}" dt="2022-09-12T21:58:06.585" v="13" actId="20577"/>
        <pc:sldMkLst>
          <pc:docMk/>
          <pc:sldMk cId="0" sldId="314"/>
        </pc:sldMkLst>
        <pc:spChg chg="mod">
          <ac:chgData name="Chris Blackburn" userId="S::cb@mellor.lancs.sch.uk::8d5b680f-607e-4fde-8be8-dcb85f1b1657" providerId="AD" clId="Web-{8684E652-5DCF-FAB8-9CF8-204935ECE3B4}" dt="2022-09-12T21:58:06.585" v="13" actId="20577"/>
          <ac:spMkLst>
            <pc:docMk/>
            <pc:sldMk cId="0" sldId="314"/>
            <ac:spMk id="21508" creationId="{29C0A2B9-49AC-8B8C-38E3-F5352C2E881E}"/>
          </ac:spMkLst>
        </pc:spChg>
      </pc:sldChg>
      <pc:sldChg chg="del">
        <pc:chgData name="Chris Blackburn" userId="S::cb@mellor.lancs.sch.uk::8d5b680f-607e-4fde-8be8-dcb85f1b1657" providerId="AD" clId="Web-{8684E652-5DCF-FAB8-9CF8-204935ECE3B4}" dt="2022-09-12T21:56:52.505" v="0"/>
        <pc:sldMkLst>
          <pc:docMk/>
          <pc:sldMk cId="0" sldId="32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4B9E710-5DA1-279D-E199-567EC01E0B9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6517E55E-B131-ABFC-74D4-25D9EC10DD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5836AC80-D00D-4B05-90B5-77114BB69371}" type="datetimeFigureOut">
              <a:rPr lang="en-GB"/>
              <a:pPr>
                <a:defRPr/>
              </a:pPr>
              <a:t>15/09/2022</a:t>
            </a:fld>
            <a:endParaRPr lang="en-GB"/>
          </a:p>
        </p:txBody>
      </p:sp>
      <p:sp>
        <p:nvSpPr>
          <p:cNvPr id="4" name="Footer Placeholder 3">
            <a:extLst>
              <a:ext uri="{FF2B5EF4-FFF2-40B4-BE49-F238E27FC236}">
                <a16:creationId xmlns:a16="http://schemas.microsoft.com/office/drawing/2014/main" id="{57DBA3A7-A121-105D-C8BA-C5313BB894A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n-GB"/>
          </a:p>
        </p:txBody>
      </p:sp>
      <p:sp>
        <p:nvSpPr>
          <p:cNvPr id="5" name="Slide Number Placeholder 4">
            <a:extLst>
              <a:ext uri="{FF2B5EF4-FFF2-40B4-BE49-F238E27FC236}">
                <a16:creationId xmlns:a16="http://schemas.microsoft.com/office/drawing/2014/main" id="{DF40893F-ED4A-F1BF-930E-FE07E54D86F7}"/>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772A10A-0A31-4ACF-A0A5-D27ACD05C2F6}"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C838DA-E130-3A4C-BAC7-017238DCB8A2}"/>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68545133-89D0-1D95-F7BB-392D7743D994}"/>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FBD113B8-09DD-43C6-B58A-49908946351D}" type="datetimeFigureOut">
              <a:rPr lang="en-US"/>
              <a:pPr>
                <a:defRPr/>
              </a:pPr>
              <a:t>9/15/2022</a:t>
            </a:fld>
            <a:endParaRPr lang="en-GB"/>
          </a:p>
        </p:txBody>
      </p:sp>
      <p:sp>
        <p:nvSpPr>
          <p:cNvPr id="4" name="Slide Image Placeholder 3">
            <a:extLst>
              <a:ext uri="{FF2B5EF4-FFF2-40B4-BE49-F238E27FC236}">
                <a16:creationId xmlns:a16="http://schemas.microsoft.com/office/drawing/2014/main" id="{8054BCC8-8809-8B3C-C2BA-1DDA4A1EEB18}"/>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FCF7166-6276-E75D-034C-739D6298FF9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D30F979-0D88-0280-1743-F96974F57D12}"/>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a:extLst>
              <a:ext uri="{FF2B5EF4-FFF2-40B4-BE49-F238E27FC236}">
                <a16:creationId xmlns:a16="http://schemas.microsoft.com/office/drawing/2014/main" id="{19D1FF40-BA5F-89CD-D77F-485C015B7032}"/>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014D9D4F-9EB1-49DB-85F1-6D6CA633DE4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DB243DCD-3872-3FAF-8BD6-D2BFFAC41B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916F10AF-320F-E135-829D-EAF6B786547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9220" name="Slide Number Placeholder 3">
            <a:extLst>
              <a:ext uri="{FF2B5EF4-FFF2-40B4-BE49-F238E27FC236}">
                <a16:creationId xmlns:a16="http://schemas.microsoft.com/office/drawing/2014/main" id="{6AF1FA91-F20A-CE7D-3021-ACB7DD01D8E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68E7085A-27BD-4C41-9423-5EE95795BB80}" type="slidenum">
              <a:rPr lang="en-GB" altLang="en-US" smtClean="0"/>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38B7FBAD-4734-7471-49FC-E6062372EA2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71D149F0-2C87-5C36-1F81-415FBD0DBE6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Rules and routines – class contract, traffic light system, behaviour policy.</a:t>
            </a:r>
          </a:p>
          <a:p>
            <a:r>
              <a:rPr lang="en-GB" altLang="en-US"/>
              <a:t>Rewards and sanctions – red = five minutes playtime, rewards = marble rewards, gold tin, stickers, house points</a:t>
            </a:r>
          </a:p>
          <a:p>
            <a:r>
              <a:rPr lang="en-GB" altLang="en-US"/>
              <a:t>Growth mindset board – resilience, board for the children.</a:t>
            </a:r>
          </a:p>
          <a:p>
            <a:r>
              <a:rPr lang="en-GB" altLang="en-US"/>
              <a:t>Reading books – library books, reading books and records – reading at home- newspapers, comics, library books, books from home.</a:t>
            </a:r>
          </a:p>
          <a:p>
            <a:r>
              <a:rPr lang="en-GB" altLang="en-US"/>
              <a:t>Homework - </a:t>
            </a:r>
          </a:p>
          <a:p>
            <a:r>
              <a:rPr lang="en-GB" altLang="en-US"/>
              <a:t>Marking and feedback – green pen – fix it time every morning children expected to respond- presentation policy and finishing work at playtimes.</a:t>
            </a:r>
          </a:p>
          <a:p>
            <a:r>
              <a:rPr lang="en-GB" altLang="en-US"/>
              <a:t>Clubs and activities -  Mondays -  Tuesdays- Wednesdays – Thursdays – Urban Art club Friday – </a:t>
            </a:r>
          </a:p>
          <a:p>
            <a:r>
              <a:rPr lang="en-GB" altLang="en-US"/>
              <a:t>School website - </a:t>
            </a:r>
          </a:p>
        </p:txBody>
      </p:sp>
      <p:sp>
        <p:nvSpPr>
          <p:cNvPr id="13316" name="Slide Number Placeholder 3">
            <a:extLst>
              <a:ext uri="{FF2B5EF4-FFF2-40B4-BE49-F238E27FC236}">
                <a16:creationId xmlns:a16="http://schemas.microsoft.com/office/drawing/2014/main" id="{6B602A7C-86CF-B4B6-89BA-E55DCDD5C03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EAC3A52A-B568-4E5B-871D-7B3702C65BA3}" type="slidenum">
              <a:rPr lang="en-GB" altLang="en-US" smtClean="0"/>
              <a:pPr/>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FCEDD247-3ADE-4AD8-19C7-813AFCE5D73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9791DA3C-3D60-7917-B969-3F4C090FADE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5364" name="Slide Number Placeholder 3">
            <a:extLst>
              <a:ext uri="{FF2B5EF4-FFF2-40B4-BE49-F238E27FC236}">
                <a16:creationId xmlns:a16="http://schemas.microsoft.com/office/drawing/2014/main" id="{DCB5B19E-9371-A32D-F128-BAD9947F9F8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3CB0F5DD-D77C-437B-9900-C4AEE6D367A0}" type="slidenum">
              <a:rPr lang="en-GB" altLang="en-US" smtClean="0"/>
              <a:pPr/>
              <a:t>3</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B61F9539-6517-B8B7-7BB3-EEA6EBF7E4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81AC4E1F-86B5-0C2C-97AD-B194CD8F33A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please ensure all kit is in school for these days. Missing kit will mean a yellow card. Continued missing kit will result in a red card. The correct kit is essential for PE. </a:t>
            </a:r>
          </a:p>
          <a:p>
            <a:r>
              <a:rPr lang="en-GB" altLang="en-US"/>
              <a:t>Trainers will be used for the Mellor Mile which we will do every day at 2pm even in muddy weather and drizzle. </a:t>
            </a:r>
          </a:p>
          <a:p>
            <a:r>
              <a:rPr lang="en-GB" altLang="en-US"/>
              <a:t>Physical activity has proven scientific results to show it helps children to learn. </a:t>
            </a:r>
          </a:p>
          <a:p>
            <a:endParaRPr lang="en-GB" altLang="en-US"/>
          </a:p>
        </p:txBody>
      </p:sp>
      <p:sp>
        <p:nvSpPr>
          <p:cNvPr id="17412" name="Slide Number Placeholder 3">
            <a:extLst>
              <a:ext uri="{FF2B5EF4-FFF2-40B4-BE49-F238E27FC236}">
                <a16:creationId xmlns:a16="http://schemas.microsoft.com/office/drawing/2014/main" id="{0E35ED7E-E771-D748-F192-080616991E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25ABA8A2-B058-4DA3-9C45-2B00B43B3F6E}" type="slidenum">
              <a:rPr lang="en-GB" altLang="en-US" smtClean="0"/>
              <a:pPr/>
              <a:t>4</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0ECC0DFE-25A4-4543-8D6C-8710126A3A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BADB2F13-3912-68C9-4027-CF3A52BACEE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9460" name="Slide Number Placeholder 3">
            <a:extLst>
              <a:ext uri="{FF2B5EF4-FFF2-40B4-BE49-F238E27FC236}">
                <a16:creationId xmlns:a16="http://schemas.microsoft.com/office/drawing/2014/main" id="{EDA9DC7D-CEEC-E317-BDB1-5A9A02FA7C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95F55607-4293-4FD1-BD36-484F1D033D32}" type="slidenum">
              <a:rPr lang="en-GB" altLang="en-US" smtClean="0"/>
              <a:pPr/>
              <a:t>5</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2280459C-AB23-70E4-03E4-9A778AB4365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82CDFBF8-1837-78D6-3C05-28397FCA41D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8" name="Slide Number Placeholder 3">
            <a:extLst>
              <a:ext uri="{FF2B5EF4-FFF2-40B4-BE49-F238E27FC236}">
                <a16:creationId xmlns:a16="http://schemas.microsoft.com/office/drawing/2014/main" id="{CD277BCA-0037-B4D3-35F5-F76AE0595E7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C50461B1-DB56-408E-8767-14F0143799B1}" type="slidenum">
              <a:rPr lang="en-GB" altLang="en-US" smtClean="0"/>
              <a:pPr/>
              <a:t>6</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5A808BFA-5709-C6A9-12F6-445F2FB63B2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0997359F-2638-37CB-DD44-F52EF26FF06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Changed on Mondays or when the children have finished their books. Reading logs can be used to give information and will be checked if written in and placed in the box.</a:t>
            </a:r>
          </a:p>
          <a:p>
            <a:r>
              <a:rPr lang="en-GB" altLang="en-US"/>
              <a:t>Guided reading children read in a group twice a week and independent reading 3 x per week. </a:t>
            </a:r>
          </a:p>
          <a:p>
            <a:r>
              <a:rPr lang="en-GB" altLang="en-US"/>
              <a:t>Silent reading to take place after lunch time for 10 minutes.</a:t>
            </a:r>
          </a:p>
          <a:p>
            <a:r>
              <a:rPr lang="en-GB" altLang="en-US"/>
              <a:t>Reading is important even if children are fluent readers – learning comprehension skills.</a:t>
            </a:r>
          </a:p>
        </p:txBody>
      </p:sp>
      <p:sp>
        <p:nvSpPr>
          <p:cNvPr id="23556" name="Slide Number Placeholder 3">
            <a:extLst>
              <a:ext uri="{FF2B5EF4-FFF2-40B4-BE49-F238E27FC236}">
                <a16:creationId xmlns:a16="http://schemas.microsoft.com/office/drawing/2014/main" id="{C2E5DB96-A4F5-D56C-1DCF-5E0F2A9A57E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81CD630-23AD-4787-B6D8-618905A68253}" type="slidenum">
              <a:rPr lang="en-GB" altLang="en-US" smtClean="0"/>
              <a:pPr/>
              <a:t>7</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5AFDAFB-E762-697E-56AC-548177C46BF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F175F656-7B7E-34D5-9463-E4AD9D52A89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Parents oversee their children’s work and can support it but should not be tempted to complete it for them. If a child struggles with a piece of homework or new reading book parents or carers can see the class teacher. </a:t>
            </a:r>
            <a:endParaRPr lang="en-GB" altLang="en-US"/>
          </a:p>
          <a:p>
            <a:endParaRPr lang="en-GB" altLang="en-US"/>
          </a:p>
        </p:txBody>
      </p:sp>
      <p:sp>
        <p:nvSpPr>
          <p:cNvPr id="25604" name="Slide Number Placeholder 3">
            <a:extLst>
              <a:ext uri="{FF2B5EF4-FFF2-40B4-BE49-F238E27FC236}">
                <a16:creationId xmlns:a16="http://schemas.microsoft.com/office/drawing/2014/main" id="{83755A83-225F-79EF-4726-0C752DF3F71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27ED8F66-814F-4C0F-89C2-738113AA6FE1}" type="slidenum">
              <a:rPr lang="en-GB" altLang="en-US" smtClean="0"/>
              <a:pPr/>
              <a:t>8</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A67CC9A5-FE97-020D-B7A8-71220AB773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679A8635-800F-B11D-5CB3-F6F28DE893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Written ( limited prose, code, ticks) – marking policy</a:t>
            </a:r>
          </a:p>
          <a:p>
            <a:r>
              <a:rPr lang="en-GB" altLang="en-US"/>
              <a:t>Marking will also be done verbally with pupils especially during 1 to 1 or guided reading time</a:t>
            </a:r>
          </a:p>
          <a:p>
            <a:r>
              <a:rPr lang="en-GB" altLang="en-US"/>
              <a:t>Teaching will be suited for each child in year 4 and 5 </a:t>
            </a:r>
          </a:p>
          <a:p>
            <a:r>
              <a:rPr lang="en-GB" altLang="en-US"/>
              <a:t>Peer marking and self assessment and editing so the children can correct their own mistakes and learn from them.</a:t>
            </a:r>
          </a:p>
          <a:p>
            <a:endParaRPr lang="en-GB" altLang="en-US"/>
          </a:p>
        </p:txBody>
      </p:sp>
      <p:sp>
        <p:nvSpPr>
          <p:cNvPr id="28676" name="Slide Number Placeholder 3">
            <a:extLst>
              <a:ext uri="{FF2B5EF4-FFF2-40B4-BE49-F238E27FC236}">
                <a16:creationId xmlns:a16="http://schemas.microsoft.com/office/drawing/2014/main" id="{7491788C-4921-C00A-437C-C458BA5608B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1250164D-44E4-43F7-B628-D4237A4E43E3}" type="slidenum">
              <a:rPr lang="en-GB" altLang="en-US" smtClean="0"/>
              <a:pPr/>
              <a:t>9</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324D2ED5-FF84-EE2E-89AF-A60517357B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740EF098-C490-B8C0-B954-DC26C5F545D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Clubs held in school are –</a:t>
            </a:r>
          </a:p>
          <a:p>
            <a:r>
              <a:rPr lang="en-GB" altLang="en-US"/>
              <a:t>Trips will be planned asap and parents will be informed as soon as risk assessments have been confirmed</a:t>
            </a:r>
          </a:p>
          <a:p>
            <a:r>
              <a:rPr lang="en-GB" altLang="en-US"/>
              <a:t>Contact details are very important.</a:t>
            </a:r>
          </a:p>
          <a:p>
            <a:endParaRPr lang="en-GB" altLang="en-US"/>
          </a:p>
        </p:txBody>
      </p:sp>
      <p:sp>
        <p:nvSpPr>
          <p:cNvPr id="32772" name="Slide Number Placeholder 3">
            <a:extLst>
              <a:ext uri="{FF2B5EF4-FFF2-40B4-BE49-F238E27FC236}">
                <a16:creationId xmlns:a16="http://schemas.microsoft.com/office/drawing/2014/main" id="{43F5A522-46C2-14F5-0B48-9B6F0856BB0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999D2F33-4059-44E9-ACF9-7C58E478B2D8}" type="slidenum">
              <a:rPr lang="en-GB" altLang="en-US" smtClean="0"/>
              <a:pPr/>
              <a:t>10</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BDFB3B51-A22A-865C-5E86-2CD17061C40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E57C4516-1A9D-9A9A-D683-5DC2540C7A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Class pages – specific to class , homework grids, spelling lists and links to website for homework will be added. Aim to have this completed within the next week.</a:t>
            </a:r>
          </a:p>
          <a:p>
            <a:r>
              <a:rPr lang="en-GB" altLang="en-US"/>
              <a:t>Worship will be linked to activities from school</a:t>
            </a:r>
          </a:p>
          <a:p>
            <a:endParaRPr lang="en-GB" altLang="en-US"/>
          </a:p>
        </p:txBody>
      </p:sp>
      <p:sp>
        <p:nvSpPr>
          <p:cNvPr id="34820" name="Slide Number Placeholder 3">
            <a:extLst>
              <a:ext uri="{FF2B5EF4-FFF2-40B4-BE49-F238E27FC236}">
                <a16:creationId xmlns:a16="http://schemas.microsoft.com/office/drawing/2014/main" id="{CD26D4CC-E0DB-D64B-27B7-4CC4DECC0E7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3177D6E-EF58-4898-921E-09AFD867CC52}" type="slidenum">
              <a:rPr lang="en-GB" altLang="en-US" smtClean="0"/>
              <a:pPr/>
              <a:t>11</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4F604B26-2AD1-55F0-3CE8-569A50F2432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7D64C8A7-98D6-F57A-C7BD-394F377FE66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I have created a page about me and my backgrounds and also would like to know some information about your own child if you could fill it in an get it back to me I would really appreciate it so I can get to know your child a bit better and help them learn and progress in their way.</a:t>
            </a:r>
          </a:p>
        </p:txBody>
      </p:sp>
      <p:sp>
        <p:nvSpPr>
          <p:cNvPr id="38916" name="Slide Number Placeholder 3">
            <a:extLst>
              <a:ext uri="{FF2B5EF4-FFF2-40B4-BE49-F238E27FC236}">
                <a16:creationId xmlns:a16="http://schemas.microsoft.com/office/drawing/2014/main" id="{ECE16690-B30F-3AA1-177C-D65376A90CF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73DF9B8-5862-48B3-AD3E-00CF076949E8}" type="slidenum">
              <a:rPr lang="en-GB" altLang="en-US" smtClean="0"/>
              <a:pPr/>
              <a:t>12</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6E7C113-9DB5-CDC2-0CE8-FE94F048A795}"/>
              </a:ext>
            </a:extLst>
          </p:cNvPr>
          <p:cNvSpPr/>
          <p:nvPr/>
        </p:nvSpPr>
        <p:spPr>
          <a:xfrm>
            <a:off x="-4763" y="2058988"/>
            <a:ext cx="9147176"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a:lstStyle>
            <a:lvl1pPr algn="ctr">
              <a:lnSpc>
                <a:spcPct val="80000"/>
              </a:lnSpc>
              <a:defRPr sz="6000" spc="0" baseline="0"/>
            </a:lvl1pPr>
          </a:lstStyle>
          <a:p>
            <a:r>
              <a:rPr lang="en-US"/>
              <a:t>Click to edit Master title style</a:t>
            </a:r>
            <a:endParaRPr lang="en-US" dirty="0"/>
          </a:p>
        </p:txBody>
      </p:sp>
      <p:sp>
        <p:nvSpPr>
          <p:cNvPr id="3" name="Subtitle 2"/>
          <p:cNvSpPr>
            <a:spLocks noGrp="1"/>
          </p:cNvSpPr>
          <p:nvPr>
            <p:ph type="subTitle" idx="1"/>
          </p:nvPr>
        </p:nvSpPr>
        <p:spPr>
          <a:xfrm>
            <a:off x="1143000" y="3970315"/>
            <a:ext cx="6858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5" name="Date Placeholder 3">
            <a:extLst>
              <a:ext uri="{FF2B5EF4-FFF2-40B4-BE49-F238E27FC236}">
                <a16:creationId xmlns:a16="http://schemas.microsoft.com/office/drawing/2014/main" id="{956CA7B8-366E-91E0-5602-D68CEFF74955}"/>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250137AE-5991-85B6-2152-EBA0C006BC4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985DFC9-310F-68EE-7B06-068048EF022D}"/>
              </a:ext>
            </a:extLst>
          </p:cNvPr>
          <p:cNvSpPr>
            <a:spLocks noGrp="1"/>
          </p:cNvSpPr>
          <p:nvPr>
            <p:ph type="sldNum" sz="quarter" idx="12"/>
          </p:nvPr>
        </p:nvSpPr>
        <p:spPr/>
        <p:txBody>
          <a:bodyPr/>
          <a:lstStyle>
            <a:lvl1pPr>
              <a:defRPr/>
            </a:lvl1pPr>
          </a:lstStyle>
          <a:p>
            <a:pPr>
              <a:defRPr/>
            </a:pPr>
            <a:fld id="{35771D03-F059-4ACD-9666-7D1E9D073FC3}" type="slidenum">
              <a:rPr lang="en-US" altLang="en-US"/>
              <a:pPr>
                <a:defRPr/>
              </a:pPr>
              <a:t>‹#›</a:t>
            </a:fld>
            <a:endParaRPr lang="en-US" altLang="en-US"/>
          </a:p>
        </p:txBody>
      </p:sp>
    </p:spTree>
    <p:extLst>
      <p:ext uri="{BB962C8B-B14F-4D97-AF65-F5344CB8AC3E}">
        <p14:creationId xmlns:p14="http://schemas.microsoft.com/office/powerpoint/2010/main" val="1127033912"/>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D35867A-3ABD-0E30-0E0F-B92C73A7E171}"/>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87FABA0C-9E00-16A0-F1D6-76F2D7F414B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52FAE58-49C2-045E-D549-DB779C8190BB}"/>
              </a:ext>
            </a:extLst>
          </p:cNvPr>
          <p:cNvSpPr>
            <a:spLocks noGrp="1"/>
          </p:cNvSpPr>
          <p:nvPr>
            <p:ph type="sldNum" sz="quarter" idx="12"/>
          </p:nvPr>
        </p:nvSpPr>
        <p:spPr/>
        <p:txBody>
          <a:bodyPr/>
          <a:lstStyle>
            <a:lvl1pPr>
              <a:defRPr/>
            </a:lvl1pPr>
          </a:lstStyle>
          <a:p>
            <a:pPr>
              <a:defRPr/>
            </a:pPr>
            <a:fld id="{5725CAD1-BBA5-419A-83CD-BDB716DC581B}" type="slidenum">
              <a:rPr lang="en-US" altLang="en-US"/>
              <a:pPr>
                <a:defRPr/>
              </a:pPr>
              <a:t>‹#›</a:t>
            </a:fld>
            <a:endParaRPr lang="en-US" altLang="en-US"/>
          </a:p>
        </p:txBody>
      </p:sp>
    </p:spTree>
    <p:extLst>
      <p:ext uri="{BB962C8B-B14F-4D97-AF65-F5344CB8AC3E}">
        <p14:creationId xmlns:p14="http://schemas.microsoft.com/office/powerpoint/2010/main" val="335227221"/>
      </p:ext>
    </p:extLst>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AD356A-B454-19E6-988D-90EE614C8B65}"/>
              </a:ext>
            </a:extLst>
          </p:cNvPr>
          <p:cNvSpPr/>
          <p:nvPr/>
        </p:nvSpPr>
        <p:spPr>
          <a:xfrm>
            <a:off x="-4763" y="2058988"/>
            <a:ext cx="9147176"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oAutofit/>
          </a:bodyPr>
          <a:lstStyle>
            <a:lvl1pPr algn="ctr">
              <a:lnSpc>
                <a:spcPct val="80000"/>
              </a:lnSpc>
              <a:defRPr sz="6000" b="0" spc="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24893" y="3984400"/>
            <a:ext cx="7886700" cy="1174639"/>
          </a:xfrm>
        </p:spPr>
        <p:txBody>
          <a:bodyPr>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a:extLst>
              <a:ext uri="{FF2B5EF4-FFF2-40B4-BE49-F238E27FC236}">
                <a16:creationId xmlns:a16="http://schemas.microsoft.com/office/drawing/2014/main" id="{179C4554-DD58-333A-073E-508CAE34BC91}"/>
              </a:ext>
            </a:extLst>
          </p:cNvPr>
          <p:cNvSpPr>
            <a:spLocks noGrp="1"/>
          </p:cNvSpPr>
          <p:nvPr>
            <p:ph type="dt" sz="half" idx="10"/>
          </p:nvPr>
        </p:nvSpPr>
        <p:spPr/>
        <p:txBody>
          <a:bodyPr/>
          <a:lstStyle>
            <a:lvl1pPr>
              <a:defRPr>
                <a:solidFill>
                  <a:schemeClr val="tx2"/>
                </a:solidFill>
              </a:defRPr>
            </a:lvl1pPr>
          </a:lstStyle>
          <a:p>
            <a:pPr>
              <a:defRPr/>
            </a:pPr>
            <a:endParaRPr lang="en-US"/>
          </a:p>
        </p:txBody>
      </p:sp>
      <p:sp>
        <p:nvSpPr>
          <p:cNvPr id="6" name="Footer Placeholder 4">
            <a:extLst>
              <a:ext uri="{FF2B5EF4-FFF2-40B4-BE49-F238E27FC236}">
                <a16:creationId xmlns:a16="http://schemas.microsoft.com/office/drawing/2014/main" id="{E13006C9-2D36-A1B1-0C67-6871029F4BF4}"/>
              </a:ext>
            </a:extLst>
          </p:cNvPr>
          <p:cNvSpPr>
            <a:spLocks noGrp="1"/>
          </p:cNvSpPr>
          <p:nvPr>
            <p:ph type="ftr" sz="quarter" idx="11"/>
          </p:nvPr>
        </p:nvSpPr>
        <p:spPr/>
        <p:txBody>
          <a:bodyPr/>
          <a:lstStyle>
            <a:lvl1pPr>
              <a:defRPr>
                <a:solidFill>
                  <a:schemeClr val="tx2"/>
                </a:solidFill>
              </a:defRPr>
            </a:lvl1pPr>
          </a:lstStyle>
          <a:p>
            <a:pPr>
              <a:defRPr/>
            </a:pPr>
            <a:endParaRPr lang="en-US"/>
          </a:p>
        </p:txBody>
      </p:sp>
      <p:sp>
        <p:nvSpPr>
          <p:cNvPr id="7" name="Slide Number Placeholder 5">
            <a:extLst>
              <a:ext uri="{FF2B5EF4-FFF2-40B4-BE49-F238E27FC236}">
                <a16:creationId xmlns:a16="http://schemas.microsoft.com/office/drawing/2014/main" id="{F34C795A-138F-B7EA-2071-21EE026C74D8}"/>
              </a:ext>
            </a:extLst>
          </p:cNvPr>
          <p:cNvSpPr>
            <a:spLocks noGrp="1"/>
          </p:cNvSpPr>
          <p:nvPr>
            <p:ph type="sldNum" sz="quarter" idx="12"/>
          </p:nvPr>
        </p:nvSpPr>
        <p:spPr/>
        <p:txBody>
          <a:bodyPr/>
          <a:lstStyle>
            <a:lvl1pPr>
              <a:defRPr>
                <a:solidFill>
                  <a:schemeClr val="tx2"/>
                </a:solidFill>
              </a:defRPr>
            </a:lvl1pPr>
          </a:lstStyle>
          <a:p>
            <a:pPr>
              <a:defRPr/>
            </a:pPr>
            <a:fld id="{BCBCBD9A-9C7F-4760-A4E4-D385FF9ABAF8}" type="slidenum">
              <a:rPr lang="en-US" altLang="en-US"/>
              <a:pPr>
                <a:defRPr/>
              </a:pPr>
              <a:t>‹#›</a:t>
            </a:fld>
            <a:endParaRPr lang="en-US" altLang="en-US"/>
          </a:p>
        </p:txBody>
      </p:sp>
    </p:spTree>
    <p:extLst>
      <p:ext uri="{BB962C8B-B14F-4D97-AF65-F5344CB8AC3E}">
        <p14:creationId xmlns:p14="http://schemas.microsoft.com/office/powerpoint/2010/main" val="1840861388"/>
      </p:ext>
    </p:extLst>
  </p:cSld>
  <p:clrMapOvr>
    <a:overrideClrMapping bg1="lt1" tx1="dk1" bg2="lt2" tx2="dk2" accent1="accent1" accent2="accent2" accent3="accent3" accent4="accent4" accent5="accent5" accent6="accent6" hlink="hlink" folHlink="folHlink"/>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5CDC275E-465E-9C56-E9F4-43947F94B4D6}"/>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6CC5182D-3910-BE12-7E34-3F28EAA5139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4CA59D6-0A95-082A-C3E0-11027FDD6F95}"/>
              </a:ext>
            </a:extLst>
          </p:cNvPr>
          <p:cNvSpPr>
            <a:spLocks noGrp="1"/>
          </p:cNvSpPr>
          <p:nvPr>
            <p:ph type="sldNum" sz="quarter" idx="12"/>
          </p:nvPr>
        </p:nvSpPr>
        <p:spPr/>
        <p:txBody>
          <a:bodyPr/>
          <a:lstStyle>
            <a:lvl1pPr>
              <a:defRPr/>
            </a:lvl1pPr>
          </a:lstStyle>
          <a:p>
            <a:pPr>
              <a:defRPr/>
            </a:pPr>
            <a:fld id="{0450470E-F816-4489-835F-B3C73228B54F}" type="slidenum">
              <a:rPr lang="en-US" altLang="en-US"/>
              <a:pPr>
                <a:defRPr/>
              </a:pPr>
              <a:t>‹#›</a:t>
            </a:fld>
            <a:endParaRPr lang="en-US" altLang="en-US"/>
          </a:p>
        </p:txBody>
      </p:sp>
    </p:spTree>
    <p:extLst>
      <p:ext uri="{BB962C8B-B14F-4D97-AF65-F5344CB8AC3E}">
        <p14:creationId xmlns:p14="http://schemas.microsoft.com/office/powerpoint/2010/main" val="2952367420"/>
      </p:ext>
    </p:extLst>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B1C0410A-D93D-D43A-41FF-D778C9DE5C93}"/>
              </a:ext>
            </a:extLst>
          </p:cNvPr>
          <p:cNvSpPr>
            <a:spLocks noGrp="1"/>
          </p:cNvSpPr>
          <p:nvPr>
            <p:ph type="dt" sz="half" idx="10"/>
          </p:nvPr>
        </p:nvSpPr>
        <p:spPr/>
        <p:txBody>
          <a:bodyPr/>
          <a:lstStyle>
            <a:lvl1pPr>
              <a:defRPr/>
            </a:lvl1pPr>
          </a:lstStyle>
          <a:p>
            <a:pPr>
              <a:defRPr/>
            </a:pPr>
            <a:endParaRPr lang="en-US"/>
          </a:p>
        </p:txBody>
      </p:sp>
      <p:sp>
        <p:nvSpPr>
          <p:cNvPr id="7" name="Footer Placeholder 4">
            <a:extLst>
              <a:ext uri="{FF2B5EF4-FFF2-40B4-BE49-F238E27FC236}">
                <a16:creationId xmlns:a16="http://schemas.microsoft.com/office/drawing/2014/main" id="{B9F01BDF-393A-0219-724D-F3D54753F064}"/>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7D1C68AF-8DA0-2B99-9A5E-05D2CD776ED3}"/>
              </a:ext>
            </a:extLst>
          </p:cNvPr>
          <p:cNvSpPr>
            <a:spLocks noGrp="1"/>
          </p:cNvSpPr>
          <p:nvPr>
            <p:ph type="sldNum" sz="quarter" idx="12"/>
          </p:nvPr>
        </p:nvSpPr>
        <p:spPr/>
        <p:txBody>
          <a:bodyPr/>
          <a:lstStyle>
            <a:lvl1pPr>
              <a:defRPr/>
            </a:lvl1pPr>
          </a:lstStyle>
          <a:p>
            <a:pPr>
              <a:defRPr/>
            </a:pPr>
            <a:fld id="{A247EF88-617D-4137-B46C-4FD3F4B25E9F}" type="slidenum">
              <a:rPr lang="en-US" altLang="en-US"/>
              <a:pPr>
                <a:defRPr/>
              </a:pPr>
              <a:t>‹#›</a:t>
            </a:fld>
            <a:endParaRPr lang="en-US" altLang="en-US"/>
          </a:p>
        </p:txBody>
      </p:sp>
    </p:spTree>
    <p:extLst>
      <p:ext uri="{BB962C8B-B14F-4D97-AF65-F5344CB8AC3E}">
        <p14:creationId xmlns:p14="http://schemas.microsoft.com/office/powerpoint/2010/main" val="2313288443"/>
      </p:ext>
    </p:extLst>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080444B1-EFF6-1A33-C06E-E13FB94D54DC}"/>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82EC686B-1642-0315-6BD3-FA32109740A2}"/>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9123305D-84DD-F23E-B4DD-C6303116BBBA}"/>
              </a:ext>
            </a:extLst>
          </p:cNvPr>
          <p:cNvSpPr>
            <a:spLocks noGrp="1"/>
          </p:cNvSpPr>
          <p:nvPr>
            <p:ph type="sldNum" sz="quarter" idx="12"/>
          </p:nvPr>
        </p:nvSpPr>
        <p:spPr/>
        <p:txBody>
          <a:bodyPr/>
          <a:lstStyle>
            <a:lvl1pPr>
              <a:defRPr/>
            </a:lvl1pPr>
          </a:lstStyle>
          <a:p>
            <a:pPr>
              <a:defRPr/>
            </a:pPr>
            <a:fld id="{35AD6E12-D315-489C-9CD3-4845728748E6}" type="slidenum">
              <a:rPr lang="en-US" altLang="en-US"/>
              <a:pPr>
                <a:defRPr/>
              </a:pPr>
              <a:t>‹#›</a:t>
            </a:fld>
            <a:endParaRPr lang="en-US" altLang="en-US"/>
          </a:p>
        </p:txBody>
      </p:sp>
    </p:spTree>
    <p:extLst>
      <p:ext uri="{BB962C8B-B14F-4D97-AF65-F5344CB8AC3E}">
        <p14:creationId xmlns:p14="http://schemas.microsoft.com/office/powerpoint/2010/main" val="1403013992"/>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0178A9-12AD-C1D8-3115-47852F067B59}"/>
              </a:ext>
            </a:extLst>
          </p:cNvPr>
          <p:cNvSpPr>
            <a:spLocks noGrp="1"/>
          </p:cNvSpPr>
          <p:nvPr>
            <p:ph type="dt" sz="half" idx="10"/>
          </p:nvPr>
        </p:nvSpPr>
        <p:spPr/>
        <p:txBody>
          <a:bodyPr/>
          <a:lstStyle>
            <a:lvl1pPr>
              <a:defRPr/>
            </a:lvl1pPr>
          </a:lstStyle>
          <a:p>
            <a:pPr>
              <a:defRPr/>
            </a:pPr>
            <a:endParaRPr lang="en-US"/>
          </a:p>
        </p:txBody>
      </p:sp>
      <p:sp>
        <p:nvSpPr>
          <p:cNvPr id="3" name="Footer Placeholder 2">
            <a:extLst>
              <a:ext uri="{FF2B5EF4-FFF2-40B4-BE49-F238E27FC236}">
                <a16:creationId xmlns:a16="http://schemas.microsoft.com/office/drawing/2014/main" id="{1540CB9D-052D-FCB5-3D9F-E537B76E729D}"/>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56F79541-084B-9E8B-41E5-E87364A89A58}"/>
              </a:ext>
            </a:extLst>
          </p:cNvPr>
          <p:cNvSpPr>
            <a:spLocks noGrp="1"/>
          </p:cNvSpPr>
          <p:nvPr>
            <p:ph type="sldNum" sz="quarter" idx="12"/>
          </p:nvPr>
        </p:nvSpPr>
        <p:spPr/>
        <p:txBody>
          <a:bodyPr/>
          <a:lstStyle>
            <a:lvl1pPr>
              <a:defRPr/>
            </a:lvl1pPr>
          </a:lstStyle>
          <a:p>
            <a:pPr>
              <a:defRPr/>
            </a:pPr>
            <a:fld id="{D47C48DB-A087-4FE2-B2B4-ED5BF3AB6519}" type="slidenum">
              <a:rPr lang="en-US" altLang="en-US"/>
              <a:pPr>
                <a:defRPr/>
              </a:pPr>
              <a:t>‹#›</a:t>
            </a:fld>
            <a:endParaRPr lang="en-US" altLang="en-US"/>
          </a:p>
        </p:txBody>
      </p:sp>
    </p:spTree>
    <p:extLst>
      <p:ext uri="{BB962C8B-B14F-4D97-AF65-F5344CB8AC3E}">
        <p14:creationId xmlns:p14="http://schemas.microsoft.com/office/powerpoint/2010/main" val="3213537306"/>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Date Placeholder 3">
            <a:extLst>
              <a:ext uri="{FF2B5EF4-FFF2-40B4-BE49-F238E27FC236}">
                <a16:creationId xmlns:a16="http://schemas.microsoft.com/office/drawing/2014/main" id="{E0F392BC-7B44-E30D-F993-1EAE5C4E97F9}"/>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EFB9241-A9B8-975F-60DF-99E1614401F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97855D6-5506-95F1-9710-D950FC4382AC}"/>
              </a:ext>
            </a:extLst>
          </p:cNvPr>
          <p:cNvSpPr>
            <a:spLocks noGrp="1"/>
          </p:cNvSpPr>
          <p:nvPr>
            <p:ph type="sldNum" sz="quarter" idx="12"/>
          </p:nvPr>
        </p:nvSpPr>
        <p:spPr/>
        <p:txBody>
          <a:bodyPr/>
          <a:lstStyle>
            <a:lvl1pPr>
              <a:defRPr/>
            </a:lvl1pPr>
          </a:lstStyle>
          <a:p>
            <a:pPr>
              <a:defRPr/>
            </a:pPr>
            <a:fld id="{5D9196C9-3F92-4893-BAC0-0DF49C2819AD}" type="slidenum">
              <a:rPr lang="en-US" altLang="en-US"/>
              <a:pPr>
                <a:defRPr/>
              </a:pPr>
              <a:t>‹#›</a:t>
            </a:fld>
            <a:endParaRPr lang="en-US" altLang="en-US"/>
          </a:p>
        </p:txBody>
      </p:sp>
    </p:spTree>
    <p:extLst>
      <p:ext uri="{BB962C8B-B14F-4D97-AF65-F5344CB8AC3E}">
        <p14:creationId xmlns:p14="http://schemas.microsoft.com/office/powerpoint/2010/main" val="4099011845"/>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rtlCol="0">
            <a:normAutofit/>
          </a:bodyPr>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Date Placeholder 3">
            <a:extLst>
              <a:ext uri="{FF2B5EF4-FFF2-40B4-BE49-F238E27FC236}">
                <a16:creationId xmlns:a16="http://schemas.microsoft.com/office/drawing/2014/main" id="{3DC1FC38-A888-7A91-9B0B-A189DE4871BF}"/>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FD9E42E4-84FA-F96D-65CD-3E7AE0CE7AD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9F636CA-E802-5CF9-842E-CB8CC1E27898}"/>
              </a:ext>
            </a:extLst>
          </p:cNvPr>
          <p:cNvSpPr>
            <a:spLocks noGrp="1"/>
          </p:cNvSpPr>
          <p:nvPr>
            <p:ph type="sldNum" sz="quarter" idx="12"/>
          </p:nvPr>
        </p:nvSpPr>
        <p:spPr/>
        <p:txBody>
          <a:bodyPr/>
          <a:lstStyle>
            <a:lvl1pPr>
              <a:defRPr/>
            </a:lvl1pPr>
          </a:lstStyle>
          <a:p>
            <a:pPr>
              <a:defRPr/>
            </a:pPr>
            <a:fld id="{D9F04CB9-922E-458C-8B24-B43142DE28B7}" type="slidenum">
              <a:rPr lang="en-US" altLang="en-US"/>
              <a:pPr>
                <a:defRPr/>
              </a:pPr>
              <a:t>‹#›</a:t>
            </a:fld>
            <a:endParaRPr lang="en-US" altLang="en-US"/>
          </a:p>
        </p:txBody>
      </p:sp>
    </p:spTree>
    <p:extLst>
      <p:ext uri="{BB962C8B-B14F-4D97-AF65-F5344CB8AC3E}">
        <p14:creationId xmlns:p14="http://schemas.microsoft.com/office/powerpoint/2010/main" val="1734679585"/>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7B7B309-B35B-B562-D2F7-1111E6038AB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B04CE503-5CAE-E8F3-B21D-F67E81FD900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3E1DABD-BE7D-6E03-542D-1F0C91D4A876}"/>
              </a:ext>
            </a:extLst>
          </p:cNvPr>
          <p:cNvSpPr>
            <a:spLocks noGrp="1"/>
          </p:cNvSpPr>
          <p:nvPr>
            <p:ph type="sldNum" sz="quarter" idx="12"/>
          </p:nvPr>
        </p:nvSpPr>
        <p:spPr/>
        <p:txBody>
          <a:bodyPr/>
          <a:lstStyle>
            <a:lvl1pPr>
              <a:defRPr/>
            </a:lvl1pPr>
          </a:lstStyle>
          <a:p>
            <a:pPr>
              <a:defRPr/>
            </a:pPr>
            <a:fld id="{B1AF05D6-66F2-46BF-AE06-6B05C1F64F9F}" type="slidenum">
              <a:rPr lang="en-US" altLang="en-US"/>
              <a:pPr>
                <a:defRPr/>
              </a:pPr>
              <a:t>‹#›</a:t>
            </a:fld>
            <a:endParaRPr lang="en-US" altLang="en-US"/>
          </a:p>
        </p:txBody>
      </p:sp>
    </p:spTree>
    <p:extLst>
      <p:ext uri="{BB962C8B-B14F-4D97-AF65-F5344CB8AC3E}">
        <p14:creationId xmlns:p14="http://schemas.microsoft.com/office/powerpoint/2010/main" val="78629893"/>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D5A06B4-2DAB-B874-0C0A-7972920E8AF5}"/>
              </a:ext>
            </a:extLst>
          </p:cNvPr>
          <p:cNvSpPr/>
          <p:nvPr/>
        </p:nvSpPr>
        <p:spPr>
          <a:xfrm>
            <a:off x="6764338" y="0"/>
            <a:ext cx="2057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BA780278-E2BA-6768-35F0-A94670BEA031}"/>
              </a:ext>
            </a:extLst>
          </p:cNvPr>
          <p:cNvSpPr>
            <a:spLocks noGrp="1"/>
          </p:cNvSpPr>
          <p:nvPr>
            <p:ph type="dt" sz="half" idx="10"/>
          </p:nvPr>
        </p:nvSpPr>
        <p:spPr>
          <a:xfrm>
            <a:off x="628650" y="6423025"/>
            <a:ext cx="2057400" cy="365125"/>
          </a:xfrm>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E2A09BD4-A29B-4292-CA0F-36B2A754F1FE}"/>
              </a:ext>
            </a:extLst>
          </p:cNvPr>
          <p:cNvSpPr>
            <a:spLocks noGrp="1"/>
          </p:cNvSpPr>
          <p:nvPr>
            <p:ph type="ftr" sz="quarter" idx="11"/>
          </p:nvPr>
        </p:nvSpPr>
        <p:spPr>
          <a:xfrm>
            <a:off x="2832100" y="6423025"/>
            <a:ext cx="3209925" cy="365125"/>
          </a:xfrm>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C8F3C02-7F84-A2FC-79DB-2BA5BD1505CB}"/>
              </a:ext>
            </a:extLst>
          </p:cNvPr>
          <p:cNvSpPr>
            <a:spLocks noGrp="1"/>
          </p:cNvSpPr>
          <p:nvPr>
            <p:ph type="sldNum" sz="quarter" idx="12"/>
          </p:nvPr>
        </p:nvSpPr>
        <p:spPr>
          <a:xfrm>
            <a:off x="6054725" y="6423025"/>
            <a:ext cx="660400" cy="365125"/>
          </a:xfrm>
        </p:spPr>
        <p:txBody>
          <a:bodyPr/>
          <a:lstStyle>
            <a:lvl1pPr>
              <a:defRPr/>
            </a:lvl1pPr>
          </a:lstStyle>
          <a:p>
            <a:pPr>
              <a:defRPr/>
            </a:pPr>
            <a:fld id="{0368D299-2215-48F4-A3EA-FFBAC1AE075E}" type="slidenum">
              <a:rPr lang="en-US" altLang="en-US"/>
              <a:pPr>
                <a:defRPr/>
              </a:pPr>
              <a:t>‹#›</a:t>
            </a:fld>
            <a:endParaRPr lang="en-US" altLang="en-US"/>
          </a:p>
        </p:txBody>
      </p:sp>
    </p:spTree>
    <p:extLst>
      <p:ext uri="{BB962C8B-B14F-4D97-AF65-F5344CB8AC3E}">
        <p14:creationId xmlns:p14="http://schemas.microsoft.com/office/powerpoint/2010/main" val="1504873695"/>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10400F-17C3-58F0-E39E-F34A6D2BA248}"/>
              </a:ext>
            </a:extLst>
          </p:cNvPr>
          <p:cNvSpPr/>
          <p:nvPr/>
        </p:nvSpPr>
        <p:spPr>
          <a:xfrm>
            <a:off x="0" y="176213"/>
            <a:ext cx="9142413" cy="16462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a:extLst>
              <a:ext uri="{FF2B5EF4-FFF2-40B4-BE49-F238E27FC236}">
                <a16:creationId xmlns:a16="http://schemas.microsoft.com/office/drawing/2014/main" id="{2875C4B9-F09B-966E-4DAF-325B8BFEE05D}"/>
              </a:ext>
            </a:extLst>
          </p:cNvPr>
          <p:cNvSpPr>
            <a:spLocks noGrp="1"/>
          </p:cNvSpPr>
          <p:nvPr>
            <p:ph type="title"/>
          </p:nvPr>
        </p:nvSpPr>
        <p:spPr>
          <a:xfrm>
            <a:off x="685800" y="284163"/>
            <a:ext cx="7772400" cy="150812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028" name="Text Placeholder 2">
            <a:extLst>
              <a:ext uri="{FF2B5EF4-FFF2-40B4-BE49-F238E27FC236}">
                <a16:creationId xmlns:a16="http://schemas.microsoft.com/office/drawing/2014/main" id="{76685D54-D86E-3599-F8B1-563EAB0FC2D8}"/>
              </a:ext>
            </a:extLst>
          </p:cNvPr>
          <p:cNvSpPr>
            <a:spLocks noGrp="1"/>
          </p:cNvSpPr>
          <p:nvPr>
            <p:ph type="body" idx="1"/>
          </p:nvPr>
        </p:nvSpPr>
        <p:spPr bwMode="auto">
          <a:xfrm>
            <a:off x="685800" y="2011363"/>
            <a:ext cx="77724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974EAABA-6D9E-18A1-0F06-35B6F8EC8496}"/>
              </a:ext>
            </a:extLst>
          </p:cNvPr>
          <p:cNvSpPr>
            <a:spLocks noGrp="1"/>
          </p:cNvSpPr>
          <p:nvPr>
            <p:ph type="dt" sz="half" idx="2"/>
          </p:nvPr>
        </p:nvSpPr>
        <p:spPr>
          <a:xfrm>
            <a:off x="681038" y="6423025"/>
            <a:ext cx="2595562" cy="365125"/>
          </a:xfrm>
          <a:prstGeom prst="rect">
            <a:avLst/>
          </a:prstGeom>
        </p:spPr>
        <p:txBody>
          <a:bodyPr vert="horz" lIns="91440" tIns="45720" rIns="45720" bIns="45720" rtlCol="0" anchor="ctr"/>
          <a:lstStyle>
            <a:lvl1pPr algn="l">
              <a:defRPr sz="1050">
                <a:solidFill>
                  <a:schemeClr val="tx1"/>
                </a:solidFill>
              </a:defRPr>
            </a:lvl1pPr>
          </a:lstStyle>
          <a:p>
            <a:pPr>
              <a:defRPr/>
            </a:pPr>
            <a:endParaRPr lang="en-US"/>
          </a:p>
        </p:txBody>
      </p:sp>
      <p:sp>
        <p:nvSpPr>
          <p:cNvPr id="5" name="Footer Placeholder 4">
            <a:extLst>
              <a:ext uri="{FF2B5EF4-FFF2-40B4-BE49-F238E27FC236}">
                <a16:creationId xmlns:a16="http://schemas.microsoft.com/office/drawing/2014/main" id="{B34BB2E8-199E-4226-A639-98D1467047BD}"/>
              </a:ext>
            </a:extLst>
          </p:cNvPr>
          <p:cNvSpPr>
            <a:spLocks noGrp="1"/>
          </p:cNvSpPr>
          <p:nvPr>
            <p:ph type="ftr" sz="quarter" idx="3"/>
          </p:nvPr>
        </p:nvSpPr>
        <p:spPr>
          <a:xfrm>
            <a:off x="4191000" y="6423025"/>
            <a:ext cx="4060825" cy="365125"/>
          </a:xfrm>
          <a:prstGeom prst="rect">
            <a:avLst/>
          </a:prstGeom>
        </p:spPr>
        <p:txBody>
          <a:bodyPr vert="horz" lIns="91440" tIns="45720" rIns="91440" bIns="45720" rtlCol="0" anchor="ctr"/>
          <a:lstStyle>
            <a:lvl1pPr algn="r">
              <a:defRPr sz="1050">
                <a:solidFill>
                  <a:schemeClr val="tx1"/>
                </a:solidFill>
              </a:defRPr>
            </a:lvl1pPr>
          </a:lstStyle>
          <a:p>
            <a:pPr>
              <a:defRPr/>
            </a:pPr>
            <a:endParaRPr lang="en-US"/>
          </a:p>
        </p:txBody>
      </p:sp>
      <p:sp>
        <p:nvSpPr>
          <p:cNvPr id="6" name="Slide Number Placeholder 5">
            <a:extLst>
              <a:ext uri="{FF2B5EF4-FFF2-40B4-BE49-F238E27FC236}">
                <a16:creationId xmlns:a16="http://schemas.microsoft.com/office/drawing/2014/main" id="{047234C2-7A07-7C8B-D1FF-769ED40C60AD}"/>
              </a:ext>
            </a:extLst>
          </p:cNvPr>
          <p:cNvSpPr>
            <a:spLocks noGrp="1"/>
          </p:cNvSpPr>
          <p:nvPr>
            <p:ph type="sldNum" sz="quarter" idx="4"/>
          </p:nvPr>
        </p:nvSpPr>
        <p:spPr>
          <a:xfrm>
            <a:off x="8264525" y="6423025"/>
            <a:ext cx="709613" cy="365125"/>
          </a:xfrm>
          <a:prstGeom prst="rect">
            <a:avLst/>
          </a:prstGeom>
        </p:spPr>
        <p:txBody>
          <a:bodyPr vert="horz" wrap="square" lIns="45720" tIns="45720" rIns="91440" bIns="45720" numCol="1" anchor="ctr" anchorCtr="0" compatLnSpc="1">
            <a:prstTxWarp prst="textNoShape">
              <a:avLst/>
            </a:prstTxWarp>
          </a:bodyPr>
          <a:lstStyle>
            <a:lvl1pPr>
              <a:defRPr sz="1200"/>
            </a:lvl1pPr>
          </a:lstStyle>
          <a:p>
            <a:pPr>
              <a:defRPr/>
            </a:pPr>
            <a:fld id="{2BC0D011-4F9B-4DFB-9786-AA09D7C2297C}" type="slidenum">
              <a:rPr lang="en-US" altLang="en-US"/>
              <a:pPr>
                <a:defRPr/>
              </a:pPr>
              <a:t>‹#›</a:t>
            </a:fld>
            <a:endParaRPr lang="en-US" altLang="en-US"/>
          </a:p>
        </p:txBody>
      </p:sp>
    </p:spTree>
  </p:cSld>
  <p:clrMap bg1="dk1" tx1="lt1" bg2="dk2" tx2="lt2" accent1="accent1" accent2="accent2" accent3="accent3" accent4="accent4" accent5="accent5" accent6="accent6" hlink="hlink" folHlink="folHlink"/>
  <p:sldLayoutIdLst>
    <p:sldLayoutId id="2147484290" r:id="rId1"/>
    <p:sldLayoutId id="2147484283" r:id="rId2"/>
    <p:sldLayoutId id="2147484291" r:id="rId3"/>
    <p:sldLayoutId id="2147484284" r:id="rId4"/>
    <p:sldLayoutId id="2147484285" r:id="rId5"/>
    <p:sldLayoutId id="2147484286" r:id="rId6"/>
    <p:sldLayoutId id="2147484292" r:id="rId7"/>
    <p:sldLayoutId id="2147484287" r:id="rId8"/>
    <p:sldLayoutId id="2147484288" r:id="rId9"/>
    <p:sldLayoutId id="2147484289" r:id="rId10"/>
    <p:sldLayoutId id="2147484293" r:id="rId11"/>
  </p:sldLayoutIdLst>
  <p:transition>
    <p:dissolve/>
  </p:transition>
  <p:txStyles>
    <p:titleStyle>
      <a:lvl1pPr algn="l" rtl="0" eaLnBrk="0" fontAlgn="base" hangingPunct="0">
        <a:lnSpc>
          <a:spcPct val="85000"/>
        </a:lnSpc>
        <a:spcBef>
          <a:spcPct val="0"/>
        </a:spcBef>
        <a:spcAft>
          <a:spcPct val="0"/>
        </a:spcAft>
        <a:defRPr sz="4000" kern="1200" cap="all">
          <a:solidFill>
            <a:schemeClr val="bg2"/>
          </a:solidFill>
          <a:latin typeface="+mj-lt"/>
          <a:ea typeface="+mj-ea"/>
          <a:cs typeface="+mj-cs"/>
        </a:defRPr>
      </a:lvl1pPr>
      <a:lvl2pPr algn="l" rtl="0" eaLnBrk="0" fontAlgn="base" hangingPunct="0">
        <a:lnSpc>
          <a:spcPct val="85000"/>
        </a:lnSpc>
        <a:spcBef>
          <a:spcPct val="0"/>
        </a:spcBef>
        <a:spcAft>
          <a:spcPct val="0"/>
        </a:spcAft>
        <a:defRPr sz="4000">
          <a:solidFill>
            <a:schemeClr val="bg2"/>
          </a:solidFill>
          <a:latin typeface="Corbel" panose="020B0503020204020204" pitchFamily="34" charset="0"/>
        </a:defRPr>
      </a:lvl2pPr>
      <a:lvl3pPr algn="l" rtl="0" eaLnBrk="0" fontAlgn="base" hangingPunct="0">
        <a:lnSpc>
          <a:spcPct val="85000"/>
        </a:lnSpc>
        <a:spcBef>
          <a:spcPct val="0"/>
        </a:spcBef>
        <a:spcAft>
          <a:spcPct val="0"/>
        </a:spcAft>
        <a:defRPr sz="4000">
          <a:solidFill>
            <a:schemeClr val="bg2"/>
          </a:solidFill>
          <a:latin typeface="Corbel" panose="020B0503020204020204" pitchFamily="34" charset="0"/>
        </a:defRPr>
      </a:lvl3pPr>
      <a:lvl4pPr algn="l" rtl="0" eaLnBrk="0" fontAlgn="base" hangingPunct="0">
        <a:lnSpc>
          <a:spcPct val="85000"/>
        </a:lnSpc>
        <a:spcBef>
          <a:spcPct val="0"/>
        </a:spcBef>
        <a:spcAft>
          <a:spcPct val="0"/>
        </a:spcAft>
        <a:defRPr sz="4000">
          <a:solidFill>
            <a:schemeClr val="bg2"/>
          </a:solidFill>
          <a:latin typeface="Corbel" panose="020B0503020204020204" pitchFamily="34" charset="0"/>
        </a:defRPr>
      </a:lvl4pPr>
      <a:lvl5pPr algn="l" rtl="0" eaLnBrk="0" fontAlgn="base" hangingPunct="0">
        <a:lnSpc>
          <a:spcPct val="85000"/>
        </a:lnSpc>
        <a:spcBef>
          <a:spcPct val="0"/>
        </a:spcBef>
        <a:spcAft>
          <a:spcPct val="0"/>
        </a:spcAft>
        <a:defRPr sz="4000">
          <a:solidFill>
            <a:schemeClr val="bg2"/>
          </a:solidFill>
          <a:latin typeface="Corbel" panose="020B0503020204020204" pitchFamily="34" charset="0"/>
        </a:defRPr>
      </a:lvl5pPr>
      <a:lvl6pPr marL="457200" algn="l" rtl="0" fontAlgn="base">
        <a:lnSpc>
          <a:spcPct val="85000"/>
        </a:lnSpc>
        <a:spcBef>
          <a:spcPct val="0"/>
        </a:spcBef>
        <a:spcAft>
          <a:spcPct val="0"/>
        </a:spcAft>
        <a:defRPr sz="4000">
          <a:solidFill>
            <a:schemeClr val="bg2"/>
          </a:solidFill>
          <a:latin typeface="Corbel" panose="020B0503020204020204" pitchFamily="34" charset="0"/>
        </a:defRPr>
      </a:lvl6pPr>
      <a:lvl7pPr marL="914400" algn="l" rtl="0" fontAlgn="base">
        <a:lnSpc>
          <a:spcPct val="85000"/>
        </a:lnSpc>
        <a:spcBef>
          <a:spcPct val="0"/>
        </a:spcBef>
        <a:spcAft>
          <a:spcPct val="0"/>
        </a:spcAft>
        <a:defRPr sz="4000">
          <a:solidFill>
            <a:schemeClr val="bg2"/>
          </a:solidFill>
          <a:latin typeface="Corbel" panose="020B0503020204020204" pitchFamily="34" charset="0"/>
        </a:defRPr>
      </a:lvl7pPr>
      <a:lvl8pPr marL="1371600" algn="l" rtl="0" fontAlgn="base">
        <a:lnSpc>
          <a:spcPct val="85000"/>
        </a:lnSpc>
        <a:spcBef>
          <a:spcPct val="0"/>
        </a:spcBef>
        <a:spcAft>
          <a:spcPct val="0"/>
        </a:spcAft>
        <a:defRPr sz="4000">
          <a:solidFill>
            <a:schemeClr val="bg2"/>
          </a:solidFill>
          <a:latin typeface="Corbel" panose="020B0503020204020204" pitchFamily="34" charset="0"/>
        </a:defRPr>
      </a:lvl8pPr>
      <a:lvl9pPr marL="1828800" algn="l" rtl="0" fontAlgn="base">
        <a:lnSpc>
          <a:spcPct val="85000"/>
        </a:lnSpc>
        <a:spcBef>
          <a:spcPct val="0"/>
        </a:spcBef>
        <a:spcAft>
          <a:spcPct val="0"/>
        </a:spcAft>
        <a:defRPr sz="4000">
          <a:solidFill>
            <a:schemeClr val="bg2"/>
          </a:solidFill>
          <a:latin typeface="Corbel" panose="020B0503020204020204" pitchFamily="34" charset="0"/>
        </a:defRPr>
      </a:lvl9pPr>
    </p:titleStyle>
    <p:bodyStyle>
      <a:lvl1pPr marL="182563" indent="-182563" algn="l" rtl="0" eaLnBrk="0" fontAlgn="base" hangingPunct="0">
        <a:lnSpc>
          <a:spcPct val="90000"/>
        </a:lnSpc>
        <a:spcBef>
          <a:spcPts val="1200"/>
        </a:spcBef>
        <a:spcAft>
          <a:spcPts val="200"/>
        </a:spcAft>
        <a:buClr>
          <a:schemeClr val="tx1"/>
        </a:buClr>
        <a:buFont typeface="Wingdings" panose="05000000000000000000" pitchFamily="2" charset="2"/>
        <a:buChar char=""/>
        <a:defRPr sz="2200" kern="1200">
          <a:solidFill>
            <a:schemeClr val="tx1"/>
          </a:solidFill>
          <a:latin typeface="+mn-lt"/>
          <a:ea typeface="+mn-ea"/>
          <a:cs typeface="+mn-cs"/>
        </a:defRPr>
      </a:lvl1pPr>
      <a:lvl2pPr marL="4111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2000" kern="1200">
          <a:solidFill>
            <a:schemeClr val="tx1"/>
          </a:solidFill>
          <a:latin typeface="+mn-lt"/>
          <a:ea typeface="+mn-ea"/>
          <a:cs typeface="+mn-cs"/>
        </a:defRPr>
      </a:lvl2pPr>
      <a:lvl3pPr marL="6397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kern="1200">
          <a:solidFill>
            <a:schemeClr val="tx1"/>
          </a:solidFill>
          <a:latin typeface="+mn-lt"/>
          <a:ea typeface="+mn-ea"/>
          <a:cs typeface="+mn-cs"/>
        </a:defRPr>
      </a:lvl3pPr>
      <a:lvl4pPr marL="8683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4pPr>
      <a:lvl5pPr marL="10969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www.youtube.com/watch?v=M1CHPnZfFmU" TargetMode="Externa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AA427611-284A-B11F-5A6F-0F44E9CE26AB}"/>
              </a:ext>
            </a:extLst>
          </p:cNvPr>
          <p:cNvSpPr>
            <a:spLocks noGrp="1" noChangeArrowheads="1"/>
          </p:cNvSpPr>
          <p:nvPr>
            <p:ph type="ctrTitle"/>
          </p:nvPr>
        </p:nvSpPr>
        <p:spPr>
          <a:xfrm>
            <a:off x="1258888" y="620713"/>
            <a:ext cx="7146925" cy="1143000"/>
          </a:xfrm>
        </p:spPr>
        <p:txBody>
          <a:bodyPr/>
          <a:lstStyle/>
          <a:p>
            <a:pPr eaLnBrk="1" fontAlgn="auto" hangingPunct="1">
              <a:spcAft>
                <a:spcPts val="0"/>
              </a:spcAft>
              <a:defRPr/>
            </a:pPr>
            <a:r>
              <a:rPr lang="en-US" altLang="en-US" dirty="0">
                <a:solidFill>
                  <a:schemeClr val="tx1"/>
                </a:solidFill>
              </a:rPr>
              <a:t>meet the teacher</a:t>
            </a:r>
          </a:p>
        </p:txBody>
      </p:sp>
      <p:sp>
        <p:nvSpPr>
          <p:cNvPr id="5" name="Title 1">
            <a:extLst>
              <a:ext uri="{FF2B5EF4-FFF2-40B4-BE49-F238E27FC236}">
                <a16:creationId xmlns:a16="http://schemas.microsoft.com/office/drawing/2014/main" id="{FC0DC5ED-A057-1376-2801-22C08ED46B5A}"/>
              </a:ext>
            </a:extLst>
          </p:cNvPr>
          <p:cNvSpPr txBox="1">
            <a:spLocks/>
          </p:cNvSpPr>
          <p:nvPr/>
        </p:nvSpPr>
        <p:spPr>
          <a:xfrm>
            <a:off x="646113" y="2170113"/>
            <a:ext cx="7772400" cy="1509712"/>
          </a:xfrm>
          <a:prstGeom prst="rect">
            <a:avLst/>
          </a:prstGeom>
        </p:spPr>
        <p:txBody>
          <a:bodyPr lIns="91440" tIns="45720" rIns="91440" bIns="45720" anchor="ctr">
            <a:normAutofit/>
          </a:bodyPr>
          <a:lstStyle>
            <a:lvl1pPr algn="ctr" rtl="0" fontAlgn="base">
              <a:lnSpc>
                <a:spcPct val="80000"/>
              </a:lnSpc>
              <a:spcBef>
                <a:spcPct val="0"/>
              </a:spcBef>
              <a:spcAft>
                <a:spcPct val="0"/>
              </a:spcAft>
              <a:defRPr sz="6000" kern="1200" cap="all" spc="0" baseline="0">
                <a:solidFill>
                  <a:schemeClr val="bg2"/>
                </a:solidFill>
                <a:latin typeface="+mj-lt"/>
                <a:ea typeface="+mj-ea"/>
                <a:cs typeface="+mj-cs"/>
              </a:defRPr>
            </a:lvl1pPr>
            <a:lvl2pPr algn="l" rtl="0" fontAlgn="base">
              <a:lnSpc>
                <a:spcPct val="85000"/>
              </a:lnSpc>
              <a:spcBef>
                <a:spcPct val="0"/>
              </a:spcBef>
              <a:spcAft>
                <a:spcPct val="0"/>
              </a:spcAft>
              <a:defRPr sz="4000">
                <a:solidFill>
                  <a:schemeClr val="bg2"/>
                </a:solidFill>
                <a:latin typeface="Corbel" panose="020B0503020204020204" pitchFamily="34" charset="0"/>
              </a:defRPr>
            </a:lvl2pPr>
            <a:lvl3pPr algn="l" rtl="0" fontAlgn="base">
              <a:lnSpc>
                <a:spcPct val="85000"/>
              </a:lnSpc>
              <a:spcBef>
                <a:spcPct val="0"/>
              </a:spcBef>
              <a:spcAft>
                <a:spcPct val="0"/>
              </a:spcAft>
              <a:defRPr sz="4000">
                <a:solidFill>
                  <a:schemeClr val="bg2"/>
                </a:solidFill>
                <a:latin typeface="Corbel" panose="020B0503020204020204" pitchFamily="34" charset="0"/>
              </a:defRPr>
            </a:lvl3pPr>
            <a:lvl4pPr algn="l" rtl="0" fontAlgn="base">
              <a:lnSpc>
                <a:spcPct val="85000"/>
              </a:lnSpc>
              <a:spcBef>
                <a:spcPct val="0"/>
              </a:spcBef>
              <a:spcAft>
                <a:spcPct val="0"/>
              </a:spcAft>
              <a:defRPr sz="4000">
                <a:solidFill>
                  <a:schemeClr val="bg2"/>
                </a:solidFill>
                <a:latin typeface="Corbel" panose="020B0503020204020204" pitchFamily="34" charset="0"/>
              </a:defRPr>
            </a:lvl4pPr>
            <a:lvl5pPr algn="l" rtl="0" fontAlgn="base">
              <a:lnSpc>
                <a:spcPct val="85000"/>
              </a:lnSpc>
              <a:spcBef>
                <a:spcPct val="0"/>
              </a:spcBef>
              <a:spcAft>
                <a:spcPct val="0"/>
              </a:spcAft>
              <a:defRPr sz="4000">
                <a:solidFill>
                  <a:schemeClr val="bg2"/>
                </a:solidFill>
                <a:latin typeface="Corbel" panose="020B0503020204020204" pitchFamily="34" charset="0"/>
              </a:defRPr>
            </a:lvl5pPr>
            <a:lvl6pPr marL="457200" algn="l" rtl="0" fontAlgn="base">
              <a:lnSpc>
                <a:spcPct val="85000"/>
              </a:lnSpc>
              <a:spcBef>
                <a:spcPct val="0"/>
              </a:spcBef>
              <a:spcAft>
                <a:spcPct val="0"/>
              </a:spcAft>
              <a:defRPr sz="4000">
                <a:solidFill>
                  <a:schemeClr val="bg2"/>
                </a:solidFill>
                <a:latin typeface="Corbel" panose="020B0503020204020204" pitchFamily="34" charset="0"/>
              </a:defRPr>
            </a:lvl6pPr>
            <a:lvl7pPr marL="914400" algn="l" rtl="0" fontAlgn="base">
              <a:lnSpc>
                <a:spcPct val="85000"/>
              </a:lnSpc>
              <a:spcBef>
                <a:spcPct val="0"/>
              </a:spcBef>
              <a:spcAft>
                <a:spcPct val="0"/>
              </a:spcAft>
              <a:defRPr sz="4000">
                <a:solidFill>
                  <a:schemeClr val="bg2"/>
                </a:solidFill>
                <a:latin typeface="Corbel" panose="020B0503020204020204" pitchFamily="34" charset="0"/>
              </a:defRPr>
            </a:lvl7pPr>
            <a:lvl8pPr marL="1371600" algn="l" rtl="0" fontAlgn="base">
              <a:lnSpc>
                <a:spcPct val="85000"/>
              </a:lnSpc>
              <a:spcBef>
                <a:spcPct val="0"/>
              </a:spcBef>
              <a:spcAft>
                <a:spcPct val="0"/>
              </a:spcAft>
              <a:defRPr sz="4000">
                <a:solidFill>
                  <a:schemeClr val="bg2"/>
                </a:solidFill>
                <a:latin typeface="Corbel" panose="020B0503020204020204" pitchFamily="34" charset="0"/>
              </a:defRPr>
            </a:lvl8pPr>
            <a:lvl9pPr marL="1828800" algn="l" rtl="0" fontAlgn="base">
              <a:lnSpc>
                <a:spcPct val="85000"/>
              </a:lnSpc>
              <a:spcBef>
                <a:spcPct val="0"/>
              </a:spcBef>
              <a:spcAft>
                <a:spcPct val="0"/>
              </a:spcAft>
              <a:defRPr sz="4000">
                <a:solidFill>
                  <a:schemeClr val="bg2"/>
                </a:solidFill>
                <a:latin typeface="Corbel" panose="020B0503020204020204" pitchFamily="34" charset="0"/>
              </a:defRPr>
            </a:lvl9pPr>
          </a:lstStyle>
          <a:p>
            <a:pPr eaLnBrk="1" fontAlgn="auto" hangingPunct="1">
              <a:spcAft>
                <a:spcPts val="0"/>
              </a:spcAft>
              <a:defRPr/>
            </a:pPr>
            <a:r>
              <a:rPr lang="en-GB" dirty="0"/>
              <a:t>Class 3</a:t>
            </a:r>
          </a:p>
        </p:txBody>
      </p:sp>
      <p:sp>
        <p:nvSpPr>
          <p:cNvPr id="6" name="Rectangle 2">
            <a:extLst>
              <a:ext uri="{FF2B5EF4-FFF2-40B4-BE49-F238E27FC236}">
                <a16:creationId xmlns:a16="http://schemas.microsoft.com/office/drawing/2014/main" id="{ACC7ED4A-88EB-EFD6-01B6-B0A1F5E4DA1B}"/>
              </a:ext>
            </a:extLst>
          </p:cNvPr>
          <p:cNvSpPr txBox="1">
            <a:spLocks noChangeArrowheads="1"/>
          </p:cNvSpPr>
          <p:nvPr/>
        </p:nvSpPr>
        <p:spPr>
          <a:xfrm>
            <a:off x="1597499" y="4894880"/>
            <a:ext cx="5862637" cy="792162"/>
          </a:xfrm>
          <a:prstGeom prst="rect">
            <a:avLst/>
          </a:prstGeom>
        </p:spPr>
        <p:txBody>
          <a:bodyPr lIns="91440" tIns="45720" rIns="91440" bIns="45720" anchor="ctr"/>
          <a:lstStyle>
            <a:lvl1pPr algn="ctr" rtl="0" fontAlgn="base">
              <a:lnSpc>
                <a:spcPct val="80000"/>
              </a:lnSpc>
              <a:spcBef>
                <a:spcPct val="0"/>
              </a:spcBef>
              <a:spcAft>
                <a:spcPct val="0"/>
              </a:spcAft>
              <a:defRPr sz="6000" kern="1200" cap="all" spc="0" baseline="0">
                <a:solidFill>
                  <a:schemeClr val="bg2"/>
                </a:solidFill>
                <a:latin typeface="+mj-lt"/>
                <a:ea typeface="+mj-ea"/>
                <a:cs typeface="+mj-cs"/>
              </a:defRPr>
            </a:lvl1pPr>
            <a:lvl2pPr algn="l" rtl="0" fontAlgn="base">
              <a:lnSpc>
                <a:spcPct val="85000"/>
              </a:lnSpc>
              <a:spcBef>
                <a:spcPct val="0"/>
              </a:spcBef>
              <a:spcAft>
                <a:spcPct val="0"/>
              </a:spcAft>
              <a:defRPr sz="4000">
                <a:solidFill>
                  <a:schemeClr val="bg2"/>
                </a:solidFill>
                <a:latin typeface="Corbel" panose="020B0503020204020204" pitchFamily="34" charset="0"/>
              </a:defRPr>
            </a:lvl2pPr>
            <a:lvl3pPr algn="l" rtl="0" fontAlgn="base">
              <a:lnSpc>
                <a:spcPct val="85000"/>
              </a:lnSpc>
              <a:spcBef>
                <a:spcPct val="0"/>
              </a:spcBef>
              <a:spcAft>
                <a:spcPct val="0"/>
              </a:spcAft>
              <a:defRPr sz="4000">
                <a:solidFill>
                  <a:schemeClr val="bg2"/>
                </a:solidFill>
                <a:latin typeface="Corbel" panose="020B0503020204020204" pitchFamily="34" charset="0"/>
              </a:defRPr>
            </a:lvl3pPr>
            <a:lvl4pPr algn="l" rtl="0" fontAlgn="base">
              <a:lnSpc>
                <a:spcPct val="85000"/>
              </a:lnSpc>
              <a:spcBef>
                <a:spcPct val="0"/>
              </a:spcBef>
              <a:spcAft>
                <a:spcPct val="0"/>
              </a:spcAft>
              <a:defRPr sz="4000">
                <a:solidFill>
                  <a:schemeClr val="bg2"/>
                </a:solidFill>
                <a:latin typeface="Corbel" panose="020B0503020204020204" pitchFamily="34" charset="0"/>
              </a:defRPr>
            </a:lvl4pPr>
            <a:lvl5pPr algn="l" rtl="0" fontAlgn="base">
              <a:lnSpc>
                <a:spcPct val="85000"/>
              </a:lnSpc>
              <a:spcBef>
                <a:spcPct val="0"/>
              </a:spcBef>
              <a:spcAft>
                <a:spcPct val="0"/>
              </a:spcAft>
              <a:defRPr sz="4000">
                <a:solidFill>
                  <a:schemeClr val="bg2"/>
                </a:solidFill>
                <a:latin typeface="Corbel" panose="020B0503020204020204" pitchFamily="34" charset="0"/>
              </a:defRPr>
            </a:lvl5pPr>
            <a:lvl6pPr marL="457200" algn="l" rtl="0" fontAlgn="base">
              <a:lnSpc>
                <a:spcPct val="85000"/>
              </a:lnSpc>
              <a:spcBef>
                <a:spcPct val="0"/>
              </a:spcBef>
              <a:spcAft>
                <a:spcPct val="0"/>
              </a:spcAft>
              <a:defRPr sz="4000">
                <a:solidFill>
                  <a:schemeClr val="bg2"/>
                </a:solidFill>
                <a:latin typeface="Corbel" panose="020B0503020204020204" pitchFamily="34" charset="0"/>
              </a:defRPr>
            </a:lvl6pPr>
            <a:lvl7pPr marL="914400" algn="l" rtl="0" fontAlgn="base">
              <a:lnSpc>
                <a:spcPct val="85000"/>
              </a:lnSpc>
              <a:spcBef>
                <a:spcPct val="0"/>
              </a:spcBef>
              <a:spcAft>
                <a:spcPct val="0"/>
              </a:spcAft>
              <a:defRPr sz="4000">
                <a:solidFill>
                  <a:schemeClr val="bg2"/>
                </a:solidFill>
                <a:latin typeface="Corbel" panose="020B0503020204020204" pitchFamily="34" charset="0"/>
              </a:defRPr>
            </a:lvl7pPr>
            <a:lvl8pPr marL="1371600" algn="l" rtl="0" fontAlgn="base">
              <a:lnSpc>
                <a:spcPct val="85000"/>
              </a:lnSpc>
              <a:spcBef>
                <a:spcPct val="0"/>
              </a:spcBef>
              <a:spcAft>
                <a:spcPct val="0"/>
              </a:spcAft>
              <a:defRPr sz="4000">
                <a:solidFill>
                  <a:schemeClr val="bg2"/>
                </a:solidFill>
                <a:latin typeface="Corbel" panose="020B0503020204020204" pitchFamily="34" charset="0"/>
              </a:defRPr>
            </a:lvl8pPr>
            <a:lvl9pPr marL="1828800" algn="l" rtl="0" fontAlgn="base">
              <a:lnSpc>
                <a:spcPct val="85000"/>
              </a:lnSpc>
              <a:spcBef>
                <a:spcPct val="0"/>
              </a:spcBef>
              <a:spcAft>
                <a:spcPct val="0"/>
              </a:spcAft>
              <a:defRPr sz="4000">
                <a:solidFill>
                  <a:schemeClr val="bg2"/>
                </a:solidFill>
                <a:latin typeface="Corbel" panose="020B0503020204020204" pitchFamily="34" charset="0"/>
              </a:defRPr>
            </a:lvl9pPr>
          </a:lstStyle>
          <a:p>
            <a:pPr eaLnBrk="1" fontAlgn="auto" hangingPunct="1">
              <a:spcAft>
                <a:spcPts val="0"/>
              </a:spcAft>
              <a:defRPr/>
            </a:pPr>
            <a:r>
              <a:rPr lang="en-US" altLang="en-US" sz="3200" dirty="0" err="1">
                <a:solidFill>
                  <a:schemeClr val="tx1"/>
                </a:solidFill>
                <a:latin typeface="Comic Sans MS" panose="030F0702030302020204" pitchFamily="66" charset="0"/>
              </a:rPr>
              <a:t>Mr</a:t>
            </a:r>
            <a:r>
              <a:rPr lang="en-US" altLang="en-US" sz="3200" dirty="0">
                <a:solidFill>
                  <a:schemeClr val="tx1"/>
                </a:solidFill>
                <a:latin typeface="Comic Sans MS" panose="030F0702030302020204" pitchFamily="66" charset="0"/>
              </a:rPr>
              <a:t> Blackburn</a:t>
            </a:r>
          </a:p>
          <a:p>
            <a:pPr eaLnBrk="1" fontAlgn="auto" hangingPunct="1">
              <a:spcAft>
                <a:spcPts val="0"/>
              </a:spcAft>
              <a:defRPr/>
            </a:pPr>
            <a:r>
              <a:rPr lang="en-US" altLang="en-US" sz="3200" dirty="0">
                <a:solidFill>
                  <a:schemeClr val="tx1"/>
                </a:solidFill>
                <a:latin typeface="Comic Sans MS"/>
              </a:rPr>
              <a:t>MRS FIELDING</a:t>
            </a:r>
          </a:p>
          <a:p>
            <a:pPr>
              <a:spcAft>
                <a:spcPts val="0"/>
              </a:spcAft>
              <a:defRPr/>
            </a:pPr>
            <a:r>
              <a:rPr lang="en-US" altLang="en-US" sz="3200" dirty="0" err="1">
                <a:solidFill>
                  <a:schemeClr val="tx1"/>
                </a:solidFill>
                <a:latin typeface="Comic Sans MS"/>
              </a:rPr>
              <a:t>Mrs</a:t>
            </a:r>
            <a:r>
              <a:rPr lang="en-US" altLang="en-US" sz="3200" dirty="0">
                <a:solidFill>
                  <a:schemeClr val="tx1"/>
                </a:solidFill>
                <a:latin typeface="Comic Sans MS"/>
              </a:rPr>
              <a:t> Oddie</a:t>
            </a:r>
          </a:p>
          <a:p>
            <a:pPr>
              <a:spcAft>
                <a:spcPts val="0"/>
              </a:spcAft>
              <a:defRPr/>
            </a:pPr>
            <a:r>
              <a:rPr lang="en-US" altLang="en-US" sz="3200" dirty="0">
                <a:solidFill>
                  <a:schemeClr val="tx1"/>
                </a:solidFill>
                <a:latin typeface="Comic Sans MS"/>
              </a:rPr>
              <a:t>MRS HOUNSLOW</a:t>
            </a:r>
          </a:p>
        </p:txBody>
      </p:sp>
      <p:pic>
        <p:nvPicPr>
          <p:cNvPr id="8197" name="Picture 1">
            <a:extLst>
              <a:ext uri="{FF2B5EF4-FFF2-40B4-BE49-F238E27FC236}">
                <a16:creationId xmlns:a16="http://schemas.microsoft.com/office/drawing/2014/main" id="{00F9BA74-9584-DE70-26FA-EC84A9C1E3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92950" y="4013200"/>
            <a:ext cx="1930400"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2">
            <a:extLst>
              <a:ext uri="{FF2B5EF4-FFF2-40B4-BE49-F238E27FC236}">
                <a16:creationId xmlns:a16="http://schemas.microsoft.com/office/drawing/2014/main" id="{D6814BE4-B494-95E6-C6A6-6A89E220C0F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150" y="3983038"/>
            <a:ext cx="1744663" cy="232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6000">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06886-C1A1-A322-E58D-D096159A5158}"/>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dirty="0"/>
              <a:t>  Welcome to class 5</a:t>
            </a:r>
          </a:p>
        </p:txBody>
      </p:sp>
      <p:sp>
        <p:nvSpPr>
          <p:cNvPr id="8195" name="Content Placeholder 2">
            <a:extLst>
              <a:ext uri="{FF2B5EF4-FFF2-40B4-BE49-F238E27FC236}">
                <a16:creationId xmlns:a16="http://schemas.microsoft.com/office/drawing/2014/main" id="{2FB9C1A9-4245-F136-0787-88209E30DC49}"/>
              </a:ext>
            </a:extLst>
          </p:cNvPr>
          <p:cNvSpPr>
            <a:spLocks noGrp="1"/>
          </p:cNvSpPr>
          <p:nvPr>
            <p:ph idx="1"/>
          </p:nvPr>
        </p:nvSpPr>
        <p:spPr>
          <a:xfrm>
            <a:off x="685800" y="2030413"/>
            <a:ext cx="7772400" cy="4206875"/>
          </a:xfrm>
        </p:spPr>
        <p:txBody>
          <a:bodyPr/>
          <a:lstStyle/>
          <a:p>
            <a:pPr marL="0" indent="0" eaLnBrk="1" hangingPunct="1">
              <a:buNone/>
              <a:defRPr/>
            </a:pPr>
            <a:r>
              <a:rPr lang="en-GB" altLang="en-US" b="1" i="1" dirty="0"/>
              <a:t>Running Order...</a:t>
            </a:r>
          </a:p>
          <a:p>
            <a:pPr marL="182245" indent="-182245" eaLnBrk="1" hangingPunct="1">
              <a:defRPr/>
            </a:pPr>
            <a:r>
              <a:rPr lang="en-GB" altLang="en-US" dirty="0"/>
              <a:t>Growth Mindset</a:t>
            </a:r>
          </a:p>
          <a:p>
            <a:pPr marL="182245" indent="-182245" eaLnBrk="1" hangingPunct="1">
              <a:defRPr/>
            </a:pPr>
            <a:r>
              <a:rPr lang="en-GB" altLang="en-US" dirty="0"/>
              <a:t>Rules and Routines</a:t>
            </a:r>
          </a:p>
          <a:p>
            <a:pPr marL="182245" indent="-182245" eaLnBrk="1" hangingPunct="1">
              <a:defRPr/>
            </a:pPr>
            <a:r>
              <a:rPr lang="en-GB" altLang="en-US" dirty="0"/>
              <a:t>Reading</a:t>
            </a:r>
          </a:p>
          <a:p>
            <a:pPr marL="182245" indent="-182245" eaLnBrk="1" hangingPunct="1">
              <a:defRPr/>
            </a:pPr>
            <a:r>
              <a:rPr lang="en-GB" altLang="en-US" dirty="0"/>
              <a:t>Homework</a:t>
            </a:r>
          </a:p>
          <a:p>
            <a:pPr marL="182245" indent="-182245" eaLnBrk="1" hangingPunct="1">
              <a:defRPr/>
            </a:pPr>
            <a:r>
              <a:rPr lang="en-GB" altLang="en-US" dirty="0"/>
              <a:t>Marking &amp; Feedback</a:t>
            </a:r>
          </a:p>
          <a:p>
            <a:pPr marL="182245" indent="-182245" eaLnBrk="1" hangingPunct="1">
              <a:defRPr/>
            </a:pPr>
            <a:r>
              <a:rPr lang="en-GB" altLang="en-US" dirty="0"/>
              <a:t>Clubs and Activities</a:t>
            </a:r>
          </a:p>
          <a:p>
            <a:pPr marL="182245" indent="-182245" eaLnBrk="1" hangingPunct="1">
              <a:defRPr/>
            </a:pPr>
            <a:r>
              <a:rPr lang="en-GB" altLang="en-US" dirty="0"/>
              <a:t>School Website</a:t>
            </a:r>
          </a:p>
          <a:p>
            <a:pPr marL="182245" indent="-182245" eaLnBrk="1" hangingPunct="1">
              <a:defRPr/>
            </a:pPr>
            <a:r>
              <a:rPr lang="en-GB" altLang="en-US" dirty="0"/>
              <a:t>Questions</a:t>
            </a:r>
          </a:p>
        </p:txBody>
      </p:sp>
      <p:pic>
        <p:nvPicPr>
          <p:cNvPr id="12292" name="Picture 4" descr="For Primary Kids: English 3rd &amp; 4th - &lt;strong&gt;Classroom&lt;/strong&gt; Objects">
            <a:extLst>
              <a:ext uri="{FF2B5EF4-FFF2-40B4-BE49-F238E27FC236}">
                <a16:creationId xmlns:a16="http://schemas.microsoft.com/office/drawing/2014/main" id="{E17687B6-76ED-43B7-2EAD-AFF57FB87C9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2349500"/>
            <a:ext cx="3621088" cy="390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2">
            <a:extLst>
              <a:ext uri="{FF2B5EF4-FFF2-40B4-BE49-F238E27FC236}">
                <a16:creationId xmlns:a16="http://schemas.microsoft.com/office/drawing/2014/main" id="{09294652-00F1-7579-000E-448950655CA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227013"/>
            <a:ext cx="1081087" cy="152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8">
            <a:extLst>
              <a:ext uri="{FF2B5EF4-FFF2-40B4-BE49-F238E27FC236}">
                <a16:creationId xmlns:a16="http://schemas.microsoft.com/office/drawing/2014/main" id="{09AA2FA9-A3F7-DCC0-1077-1153B4F114EA}"/>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12C47AB1-FB2F-D727-7504-0B9773A2C971}"/>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dirty="0"/>
              <a:t>  Growth </a:t>
            </a:r>
            <a:r>
              <a:rPr lang="en-GB" dirty="0" err="1"/>
              <a:t>Mindset</a:t>
            </a:r>
            <a:endParaRPr lang="en-GB" dirty="0"/>
          </a:p>
        </p:txBody>
      </p:sp>
      <p:pic>
        <p:nvPicPr>
          <p:cNvPr id="14340" name="Picture 1">
            <a:extLst>
              <a:ext uri="{FF2B5EF4-FFF2-40B4-BE49-F238E27FC236}">
                <a16:creationId xmlns:a16="http://schemas.microsoft.com/office/drawing/2014/main" id="{578CDB95-9A27-8C3E-99A5-977203D49E0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1788" y="223838"/>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2">
            <a:extLst>
              <a:ext uri="{FF2B5EF4-FFF2-40B4-BE49-F238E27FC236}">
                <a16:creationId xmlns:a16="http://schemas.microsoft.com/office/drawing/2014/main" id="{13BECA1C-C8F3-359D-50FF-C30B25FEA69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70038" y="1916113"/>
            <a:ext cx="6219825"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TextBox 1">
            <a:extLst>
              <a:ext uri="{FF2B5EF4-FFF2-40B4-BE49-F238E27FC236}">
                <a16:creationId xmlns:a16="http://schemas.microsoft.com/office/drawing/2014/main" id="{98C534A1-9DDB-7D7A-BCEE-026A2D4CD768}"/>
              </a:ext>
            </a:extLst>
          </p:cNvPr>
          <p:cNvSpPr txBox="1">
            <a:spLocks noChangeArrowheads="1"/>
          </p:cNvSpPr>
          <p:nvPr/>
        </p:nvSpPr>
        <p:spPr bwMode="auto">
          <a:xfrm>
            <a:off x="125413" y="2106613"/>
            <a:ext cx="140335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r>
              <a:rPr lang="en-GB" altLang="en-US">
                <a:hlinkClick r:id="rId5"/>
              </a:rPr>
              <a:t>https://www.youtube.com/watch?v=M1CHPnZfFmU</a:t>
            </a:r>
            <a:endParaRPr lang="en-GB" altLang="en-US"/>
          </a:p>
        </p:txBody>
      </p:sp>
    </p:spTree>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BEDF6-7A90-571F-5904-1B2B279A5F00}"/>
              </a:ext>
            </a:extLst>
          </p:cNvPr>
          <p:cNvSpPr>
            <a:spLocks noGrp="1"/>
          </p:cNvSpPr>
          <p:nvPr>
            <p:ph type="title"/>
          </p:nvPr>
        </p:nvSpPr>
        <p:spPr>
          <a:xfrm>
            <a:off x="685800" y="188913"/>
            <a:ext cx="7772400" cy="908050"/>
          </a:xfrm>
        </p:spPr>
        <p:txBody>
          <a:bodyPr/>
          <a:lstStyle/>
          <a:p>
            <a:pPr algn="ctr">
              <a:defRPr/>
            </a:pPr>
            <a:r>
              <a:rPr lang="en-GB" dirty="0"/>
              <a:t>Time table</a:t>
            </a:r>
          </a:p>
        </p:txBody>
      </p:sp>
      <p:pic>
        <p:nvPicPr>
          <p:cNvPr id="4" name="Picture 4" descr="Table&#10;&#10;Description automatically generated">
            <a:extLst>
              <a:ext uri="{FF2B5EF4-FFF2-40B4-BE49-F238E27FC236}">
                <a16:creationId xmlns:a16="http://schemas.microsoft.com/office/drawing/2014/main" id="{586F9EF1-7683-290E-5016-DC3105AC3932}"/>
              </a:ext>
            </a:extLst>
          </p:cNvPr>
          <p:cNvPicPr>
            <a:picLocks noChangeAspect="1"/>
          </p:cNvPicPr>
          <p:nvPr/>
        </p:nvPicPr>
        <p:blipFill>
          <a:blip r:embed="rId3"/>
          <a:stretch>
            <a:fillRect/>
          </a:stretch>
        </p:blipFill>
        <p:spPr>
          <a:xfrm>
            <a:off x="1044410" y="980056"/>
            <a:ext cx="6838497" cy="5872958"/>
          </a:xfrm>
          <a:prstGeom prst="rect">
            <a:avLst/>
          </a:prstGeom>
        </p:spPr>
      </p:pic>
    </p:spTree>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8">
            <a:extLst>
              <a:ext uri="{FF2B5EF4-FFF2-40B4-BE49-F238E27FC236}">
                <a16:creationId xmlns:a16="http://schemas.microsoft.com/office/drawing/2014/main" id="{2E30947C-3DEA-CC96-1BA6-AB64971ED1B1}"/>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81B84B44-9166-1DBC-12F5-BE9A297F3CD8}"/>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dirty="0"/>
              <a:t>  RULES &amp; Routines</a:t>
            </a:r>
          </a:p>
        </p:txBody>
      </p:sp>
      <p:sp>
        <p:nvSpPr>
          <p:cNvPr id="9220" name="Content Placeholder 2">
            <a:extLst>
              <a:ext uri="{FF2B5EF4-FFF2-40B4-BE49-F238E27FC236}">
                <a16:creationId xmlns:a16="http://schemas.microsoft.com/office/drawing/2014/main" id="{A71ED195-AAFA-04D1-E3B9-34BDD93D1000}"/>
              </a:ext>
            </a:extLst>
          </p:cNvPr>
          <p:cNvSpPr txBox="1">
            <a:spLocks/>
          </p:cNvSpPr>
          <p:nvPr/>
        </p:nvSpPr>
        <p:spPr bwMode="auto">
          <a:xfrm>
            <a:off x="685800" y="2011363"/>
            <a:ext cx="7772400" cy="4206875"/>
          </a:xfrm>
          <a:prstGeom prst="rect">
            <a:avLst/>
          </a:prstGeom>
          <a:noFill/>
          <a:ln>
            <a:noFill/>
          </a:ln>
        </p:spPr>
        <p:txBody>
          <a:bodyPr lIns="91440" tIns="45720" rIns="91440" bIns="45720" anchor="t"/>
          <a:lstStyle>
            <a:lvl1pPr marL="182563" indent="-182563">
              <a:lnSpc>
                <a:spcPct val="90000"/>
              </a:lnSpc>
              <a:spcBef>
                <a:spcPts val="1200"/>
              </a:spcBef>
              <a:spcAft>
                <a:spcPts val="200"/>
              </a:spcAft>
              <a:buClr>
                <a:schemeClr val="tx1"/>
              </a:buClr>
              <a:buFont typeface="Wingdings" panose="05000000000000000000" pitchFamily="2" charset="2"/>
              <a:buChar char=""/>
              <a:defRPr sz="2200">
                <a:solidFill>
                  <a:schemeClr val="tx1"/>
                </a:solidFill>
                <a:latin typeface="Corbel" panose="020B0503020204020204" pitchFamily="34" charset="0"/>
              </a:defRPr>
            </a:lvl1pPr>
            <a:lvl2pPr marL="411163" indent="-182563">
              <a:lnSpc>
                <a:spcPct val="90000"/>
              </a:lnSpc>
              <a:spcBef>
                <a:spcPts val="200"/>
              </a:spcBef>
              <a:spcAft>
                <a:spcPts val="400"/>
              </a:spcAft>
              <a:buClr>
                <a:schemeClr val="tx1"/>
              </a:buClr>
              <a:buFont typeface="Wingdings" panose="05000000000000000000" pitchFamily="2" charset="2"/>
              <a:buChar char=""/>
              <a:defRPr sz="2000">
                <a:solidFill>
                  <a:schemeClr val="tx1"/>
                </a:solidFill>
                <a:latin typeface="Corbel" panose="020B0503020204020204" pitchFamily="34" charset="0"/>
              </a:defRPr>
            </a:lvl2pPr>
            <a:lvl3pPr marL="639763" indent="-182563">
              <a:lnSpc>
                <a:spcPct val="90000"/>
              </a:lnSpc>
              <a:spcBef>
                <a:spcPts val="200"/>
              </a:spcBef>
              <a:spcAft>
                <a:spcPts val="400"/>
              </a:spcAft>
              <a:buClr>
                <a:schemeClr val="tx1"/>
              </a:buClr>
              <a:buFont typeface="Wingdings" panose="05000000000000000000" pitchFamily="2" charset="2"/>
              <a:buChar char=""/>
              <a:defRPr>
                <a:solidFill>
                  <a:schemeClr val="tx1"/>
                </a:solidFill>
                <a:latin typeface="Corbel" panose="020B0503020204020204" pitchFamily="34" charset="0"/>
              </a:defRPr>
            </a:lvl3pPr>
            <a:lvl4pPr marL="868363" indent="-182563">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4pPr>
            <a:lvl5pPr marL="1096963" indent="-182563">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5pPr>
            <a:lvl6pPr marL="15541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6pPr>
            <a:lvl7pPr marL="20113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7pPr>
            <a:lvl8pPr marL="24685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8pPr>
            <a:lvl9pPr marL="29257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9pPr>
          </a:lstStyle>
          <a:p>
            <a:pPr marL="182245" indent="-182245" eaLnBrk="1" hangingPunct="1">
              <a:defRPr/>
            </a:pPr>
            <a:r>
              <a:rPr lang="en-GB" altLang="en-US" dirty="0">
                <a:latin typeface="Corbel"/>
              </a:rPr>
              <a:t>School starts at 8.45, arrive from 8.30.</a:t>
            </a:r>
            <a:endParaRPr lang="en-US" dirty="0"/>
          </a:p>
          <a:p>
            <a:pPr marL="182245" indent="-182245">
              <a:defRPr/>
            </a:pPr>
            <a:r>
              <a:rPr lang="en-GB" altLang="en-US" dirty="0">
                <a:latin typeface="Corbel"/>
              </a:rPr>
              <a:t>Morning - spellings and arithmetic challenge</a:t>
            </a:r>
            <a:endParaRPr lang="en-GB" altLang="en-US" dirty="0"/>
          </a:p>
          <a:p>
            <a:pPr marL="182245" indent="-182245" eaLnBrk="1" hangingPunct="1">
              <a:defRPr/>
            </a:pPr>
            <a:r>
              <a:rPr lang="en-GB" altLang="en-US" dirty="0">
                <a:latin typeface="Corbel"/>
              </a:rPr>
              <a:t>Playtime at 10.40am - 10.55am. Afternoon - optional</a:t>
            </a:r>
          </a:p>
          <a:p>
            <a:pPr marL="182245" indent="-182245" eaLnBrk="1" hangingPunct="1">
              <a:defRPr/>
            </a:pPr>
            <a:r>
              <a:rPr lang="en-GB" altLang="en-US" dirty="0">
                <a:latin typeface="Corbel"/>
              </a:rPr>
              <a:t>Lunch 12noon – 1.00pm.</a:t>
            </a:r>
            <a:endParaRPr lang="en-GB" altLang="en-US" dirty="0"/>
          </a:p>
          <a:p>
            <a:pPr marL="182245" indent="-182245">
              <a:defRPr/>
            </a:pPr>
            <a:r>
              <a:rPr lang="en-GB" dirty="0">
                <a:latin typeface="Corbel"/>
              </a:rPr>
              <a:t>Finish at 3.15pm</a:t>
            </a:r>
          </a:p>
          <a:p>
            <a:pPr marL="182245" indent="-182245">
              <a:defRPr/>
            </a:pPr>
            <a:endParaRPr lang="en-GB" dirty="0">
              <a:latin typeface="Corbel"/>
            </a:endParaRPr>
          </a:p>
          <a:p>
            <a:pPr marL="182245" indent="-182245" eaLnBrk="1" hangingPunct="1">
              <a:defRPr/>
            </a:pPr>
            <a:r>
              <a:rPr lang="en-GB" altLang="en-US" dirty="0">
                <a:latin typeface="Corbel"/>
              </a:rPr>
              <a:t>Tuesday – PSHE / Computing and French</a:t>
            </a:r>
          </a:p>
          <a:p>
            <a:pPr marL="182245" indent="-182245">
              <a:defRPr/>
            </a:pPr>
            <a:r>
              <a:rPr lang="en-GB" altLang="en-US" dirty="0">
                <a:latin typeface="Corbel"/>
              </a:rPr>
              <a:t>Thursday - Mrs Oddie and Mrs Hounslow</a:t>
            </a:r>
            <a:endParaRPr lang="en-GB" altLang="en-US" dirty="0"/>
          </a:p>
          <a:p>
            <a:pPr marL="182245" indent="-182245">
              <a:defRPr/>
            </a:pPr>
            <a:r>
              <a:rPr lang="en-GB" altLang="en-US" dirty="0">
                <a:latin typeface="Corbel"/>
              </a:rPr>
              <a:t>PE – Monday and Thursday (subject to change</a:t>
            </a:r>
            <a:endParaRPr lang="en-GB" altLang="en-US" dirty="0"/>
          </a:p>
          <a:p>
            <a:pPr marL="0" indent="0" eaLnBrk="1" hangingPunct="1">
              <a:buFont typeface="Wingdings" panose="05000000000000000000" pitchFamily="2" charset="2"/>
              <a:buNone/>
              <a:defRPr/>
            </a:pPr>
            <a:endParaRPr lang="en-GB" altLang="en-US" dirty="0"/>
          </a:p>
          <a:p>
            <a:pPr marL="182245" indent="-182245" eaLnBrk="1" hangingPunct="1">
              <a:defRPr/>
            </a:pPr>
            <a:endParaRPr lang="en-GB" altLang="en-US" dirty="0"/>
          </a:p>
        </p:txBody>
      </p:sp>
      <p:pic>
        <p:nvPicPr>
          <p:cNvPr id="18437" name="Picture 1">
            <a:extLst>
              <a:ext uri="{FF2B5EF4-FFF2-40B4-BE49-F238E27FC236}">
                <a16:creationId xmlns:a16="http://schemas.microsoft.com/office/drawing/2014/main" id="{7CDA84E0-A961-5904-0F9E-AF6A566513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1788" y="223838"/>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8">
            <a:extLst>
              <a:ext uri="{FF2B5EF4-FFF2-40B4-BE49-F238E27FC236}">
                <a16:creationId xmlns:a16="http://schemas.microsoft.com/office/drawing/2014/main" id="{B6543F77-6286-C009-A3F4-B65206A233A4}"/>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3730291A-05A7-3BD2-18E5-3835CC586499}"/>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dirty="0"/>
              <a:t>  Rules &amp; Routines</a:t>
            </a:r>
          </a:p>
        </p:txBody>
      </p:sp>
      <p:sp>
        <p:nvSpPr>
          <p:cNvPr id="9220" name="Content Placeholder 2">
            <a:extLst>
              <a:ext uri="{FF2B5EF4-FFF2-40B4-BE49-F238E27FC236}">
                <a16:creationId xmlns:a16="http://schemas.microsoft.com/office/drawing/2014/main" id="{C0CC75DD-B241-3D48-55AD-E597879C1DD5}"/>
              </a:ext>
            </a:extLst>
          </p:cNvPr>
          <p:cNvSpPr txBox="1">
            <a:spLocks/>
          </p:cNvSpPr>
          <p:nvPr/>
        </p:nvSpPr>
        <p:spPr bwMode="auto">
          <a:xfrm>
            <a:off x="685800" y="2062163"/>
            <a:ext cx="7772400" cy="4206875"/>
          </a:xfrm>
          <a:prstGeom prst="rect">
            <a:avLst/>
          </a:prstGeom>
          <a:noFill/>
          <a:ln>
            <a:noFill/>
          </a:ln>
        </p:spPr>
        <p:txBody>
          <a:bodyPr lIns="91440" tIns="45720" rIns="91440" bIns="45720" anchor="t"/>
          <a:lstStyle>
            <a:lvl1pPr marL="182563" indent="-182563">
              <a:lnSpc>
                <a:spcPct val="90000"/>
              </a:lnSpc>
              <a:spcBef>
                <a:spcPts val="1200"/>
              </a:spcBef>
              <a:spcAft>
                <a:spcPts val="200"/>
              </a:spcAft>
              <a:buClr>
                <a:schemeClr val="tx1"/>
              </a:buClr>
              <a:buFont typeface="Wingdings" panose="05000000000000000000" pitchFamily="2" charset="2"/>
              <a:buChar char=""/>
              <a:defRPr sz="2200">
                <a:solidFill>
                  <a:schemeClr val="tx1"/>
                </a:solidFill>
                <a:latin typeface="Corbel" panose="020B0503020204020204" pitchFamily="34" charset="0"/>
              </a:defRPr>
            </a:lvl1pPr>
            <a:lvl2pPr marL="411163" indent="-182563">
              <a:lnSpc>
                <a:spcPct val="90000"/>
              </a:lnSpc>
              <a:spcBef>
                <a:spcPts val="200"/>
              </a:spcBef>
              <a:spcAft>
                <a:spcPts val="400"/>
              </a:spcAft>
              <a:buClr>
                <a:schemeClr val="tx1"/>
              </a:buClr>
              <a:buFont typeface="Wingdings" panose="05000000000000000000" pitchFamily="2" charset="2"/>
              <a:buChar char=""/>
              <a:defRPr sz="2000">
                <a:solidFill>
                  <a:schemeClr val="tx1"/>
                </a:solidFill>
                <a:latin typeface="Corbel" panose="020B0503020204020204" pitchFamily="34" charset="0"/>
              </a:defRPr>
            </a:lvl2pPr>
            <a:lvl3pPr marL="639763" indent="-182563">
              <a:lnSpc>
                <a:spcPct val="90000"/>
              </a:lnSpc>
              <a:spcBef>
                <a:spcPts val="200"/>
              </a:spcBef>
              <a:spcAft>
                <a:spcPts val="400"/>
              </a:spcAft>
              <a:buClr>
                <a:schemeClr val="tx1"/>
              </a:buClr>
              <a:buFont typeface="Wingdings" panose="05000000000000000000" pitchFamily="2" charset="2"/>
              <a:buChar char=""/>
              <a:defRPr>
                <a:solidFill>
                  <a:schemeClr val="tx1"/>
                </a:solidFill>
                <a:latin typeface="Corbel" panose="020B0503020204020204" pitchFamily="34" charset="0"/>
              </a:defRPr>
            </a:lvl3pPr>
            <a:lvl4pPr marL="868363" indent="-182563">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4pPr>
            <a:lvl5pPr marL="1096963" indent="-182563">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5pPr>
            <a:lvl6pPr marL="15541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6pPr>
            <a:lvl7pPr marL="20113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7pPr>
            <a:lvl8pPr marL="24685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8pPr>
            <a:lvl9pPr marL="29257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9pPr>
          </a:lstStyle>
          <a:p>
            <a:pPr marL="0" indent="0" eaLnBrk="1" hangingPunct="1">
              <a:buNone/>
              <a:defRPr/>
            </a:pPr>
            <a:endParaRPr lang="en-GB" altLang="en-US" dirty="0"/>
          </a:p>
          <a:p>
            <a:pPr marL="182245" indent="-182245">
              <a:defRPr/>
            </a:pPr>
            <a:r>
              <a:rPr lang="en-GB" altLang="en-US" dirty="0">
                <a:latin typeface="Corbel"/>
              </a:rPr>
              <a:t>Rewards – House points / Certificates / Marble Jar – Class treat</a:t>
            </a:r>
            <a:endParaRPr lang="en-GB" dirty="0"/>
          </a:p>
          <a:p>
            <a:pPr marL="182245" indent="-182245" eaLnBrk="1" hangingPunct="1">
              <a:defRPr/>
            </a:pPr>
            <a:endParaRPr lang="en-GB" altLang="en-US" dirty="0"/>
          </a:p>
          <a:p>
            <a:pPr marL="182245" indent="-182245" eaLnBrk="1" hangingPunct="1">
              <a:defRPr/>
            </a:pPr>
            <a:r>
              <a:rPr lang="en-GB" altLang="en-US" dirty="0"/>
              <a:t>Sanctions – Behaviour Policy</a:t>
            </a:r>
          </a:p>
          <a:p>
            <a:pPr marL="182245" indent="-182245" eaLnBrk="1" hangingPunct="1">
              <a:defRPr/>
            </a:pPr>
            <a:endParaRPr lang="en-GB" altLang="en-US" dirty="0"/>
          </a:p>
          <a:p>
            <a:pPr marL="182245" indent="-182245" eaLnBrk="1" hangingPunct="1">
              <a:defRPr/>
            </a:pPr>
            <a:r>
              <a:rPr lang="en-GB" altLang="en-US" dirty="0"/>
              <a:t>No jewellery</a:t>
            </a:r>
          </a:p>
        </p:txBody>
      </p:sp>
      <p:pic>
        <p:nvPicPr>
          <p:cNvPr id="20485" name="Picture 1">
            <a:extLst>
              <a:ext uri="{FF2B5EF4-FFF2-40B4-BE49-F238E27FC236}">
                <a16:creationId xmlns:a16="http://schemas.microsoft.com/office/drawing/2014/main" id="{26159C87-5399-8033-81E1-21B15125750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1788" y="173038"/>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8">
            <a:extLst>
              <a:ext uri="{FF2B5EF4-FFF2-40B4-BE49-F238E27FC236}">
                <a16:creationId xmlns:a16="http://schemas.microsoft.com/office/drawing/2014/main" id="{9ABC06A0-C7D2-9F81-AAEC-FFC9F68AF6E3}"/>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4000615E-D7F7-60FD-9BD6-3D037997DA73}"/>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dirty="0"/>
              <a:t>  Reading books</a:t>
            </a:r>
          </a:p>
        </p:txBody>
      </p:sp>
      <p:sp>
        <p:nvSpPr>
          <p:cNvPr id="21508" name="Content Placeholder 2">
            <a:extLst>
              <a:ext uri="{FF2B5EF4-FFF2-40B4-BE49-F238E27FC236}">
                <a16:creationId xmlns:a16="http://schemas.microsoft.com/office/drawing/2014/main" id="{29C0A2B9-49AC-8B8C-38E3-F5352C2E881E}"/>
              </a:ext>
            </a:extLst>
          </p:cNvPr>
          <p:cNvSpPr txBox="1">
            <a:spLocks/>
          </p:cNvSpPr>
          <p:nvPr/>
        </p:nvSpPr>
        <p:spPr bwMode="auto">
          <a:xfrm>
            <a:off x="685800" y="2011363"/>
            <a:ext cx="7772400" cy="4206875"/>
          </a:xfrm>
          <a:prstGeom prst="rect">
            <a:avLst/>
          </a:prstGeom>
          <a:noFill/>
          <a:ln>
            <a:noFill/>
          </a:ln>
        </p:spPr>
        <p:txBody>
          <a:bodyPr lIns="91440" tIns="45720" rIns="91440" bIns="45720" anchor="t"/>
          <a:lstStyle>
            <a:lvl1pPr marL="182563" indent="-182563">
              <a:lnSpc>
                <a:spcPct val="90000"/>
              </a:lnSpc>
              <a:spcBef>
                <a:spcPts val="1200"/>
              </a:spcBef>
              <a:spcAft>
                <a:spcPts val="200"/>
              </a:spcAft>
              <a:buClr>
                <a:schemeClr val="tx1"/>
              </a:buClr>
              <a:buFont typeface="Wingdings" panose="05000000000000000000" pitchFamily="2" charset="2"/>
              <a:buChar char=""/>
              <a:defRPr sz="2200">
                <a:solidFill>
                  <a:schemeClr val="tx1"/>
                </a:solidFill>
                <a:latin typeface="Corbel" panose="020B0503020204020204" pitchFamily="34" charset="0"/>
              </a:defRPr>
            </a:lvl1pPr>
            <a:lvl2pPr marL="411163" indent="-182563">
              <a:lnSpc>
                <a:spcPct val="90000"/>
              </a:lnSpc>
              <a:spcBef>
                <a:spcPts val="200"/>
              </a:spcBef>
              <a:spcAft>
                <a:spcPts val="400"/>
              </a:spcAft>
              <a:buClr>
                <a:schemeClr val="tx1"/>
              </a:buClr>
              <a:buFont typeface="Wingdings" panose="05000000000000000000" pitchFamily="2" charset="2"/>
              <a:buChar char=""/>
              <a:defRPr sz="2000">
                <a:solidFill>
                  <a:schemeClr val="tx1"/>
                </a:solidFill>
                <a:latin typeface="Corbel" panose="020B0503020204020204" pitchFamily="34" charset="0"/>
              </a:defRPr>
            </a:lvl2pPr>
            <a:lvl3pPr marL="639763" indent="-182563">
              <a:lnSpc>
                <a:spcPct val="90000"/>
              </a:lnSpc>
              <a:spcBef>
                <a:spcPts val="200"/>
              </a:spcBef>
              <a:spcAft>
                <a:spcPts val="400"/>
              </a:spcAft>
              <a:buClr>
                <a:schemeClr val="tx1"/>
              </a:buClr>
              <a:buFont typeface="Wingdings" panose="05000000000000000000" pitchFamily="2" charset="2"/>
              <a:buChar char=""/>
              <a:defRPr>
                <a:solidFill>
                  <a:schemeClr val="tx1"/>
                </a:solidFill>
                <a:latin typeface="Corbel" panose="020B0503020204020204" pitchFamily="34" charset="0"/>
              </a:defRPr>
            </a:lvl3pPr>
            <a:lvl4pPr marL="868363" indent="-182563">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4pPr>
            <a:lvl5pPr marL="1096963" indent="-182563">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5pPr>
            <a:lvl6pPr marL="15541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6pPr>
            <a:lvl7pPr marL="20113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7pPr>
            <a:lvl8pPr marL="24685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8pPr>
            <a:lvl9pPr marL="29257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9pPr>
          </a:lstStyle>
          <a:p>
            <a:pPr marL="182245" indent="-182245" eaLnBrk="1" hangingPunct="1">
              <a:defRPr/>
            </a:pPr>
            <a:r>
              <a:rPr lang="en-GB" altLang="en-US" dirty="0"/>
              <a:t>Class reading books – 15 minutes a day</a:t>
            </a:r>
            <a:endParaRPr lang="en-US"/>
          </a:p>
          <a:p>
            <a:pPr marL="182245" indent="-182245" eaLnBrk="1" hangingPunct="1">
              <a:defRPr/>
            </a:pPr>
            <a:endParaRPr lang="en-GB" altLang="en-US" dirty="0"/>
          </a:p>
          <a:p>
            <a:pPr marL="182245" indent="-182245" eaLnBrk="1" hangingPunct="1">
              <a:defRPr/>
            </a:pPr>
            <a:r>
              <a:rPr lang="en-GB" altLang="en-US" dirty="0">
                <a:latin typeface="Corbel"/>
              </a:rPr>
              <a:t>Home reading books</a:t>
            </a:r>
            <a:endParaRPr lang="en-GB" dirty="0"/>
          </a:p>
          <a:p>
            <a:pPr marL="182245" indent="-182245">
              <a:defRPr/>
            </a:pPr>
            <a:r>
              <a:rPr lang="en-GB" altLang="en-US" dirty="0">
                <a:latin typeface="Corbel"/>
              </a:rPr>
              <a:t>Sent home once a week. As they are getting longer take more  time to read. Get children to think deeper into the books. Character descriptions, drawing the setting, book reviews etc. List on the website.</a:t>
            </a:r>
            <a:endParaRPr lang="en-GB" dirty="0"/>
          </a:p>
          <a:p>
            <a:pPr marL="182245" indent="-182245" eaLnBrk="1" hangingPunct="1">
              <a:defRPr/>
            </a:pPr>
            <a:r>
              <a:rPr lang="en-GB" altLang="en-US" dirty="0">
                <a:latin typeface="Corbel"/>
              </a:rPr>
              <a:t>Please return these on the day on your book. It makes it easier to change. Please write in the books, each time you look at it so that we can see the different things that you have done. </a:t>
            </a:r>
            <a:endParaRPr lang="en-GB" altLang="en-US" dirty="0"/>
          </a:p>
          <a:p>
            <a:pPr marL="182245" indent="-182245" eaLnBrk="1" hangingPunct="1">
              <a:defRPr/>
            </a:pPr>
            <a:r>
              <a:rPr lang="en-GB" altLang="en-US" dirty="0">
                <a:latin typeface="Corbel"/>
              </a:rPr>
              <a:t>Guided reading - 4 times per week</a:t>
            </a:r>
          </a:p>
          <a:p>
            <a:pPr marL="0" indent="0" eaLnBrk="1" hangingPunct="1">
              <a:buFont typeface="Wingdings" panose="05000000000000000000" pitchFamily="2" charset="2"/>
              <a:buNone/>
              <a:defRPr/>
            </a:pPr>
            <a:endParaRPr lang="en-GB" altLang="en-US" dirty="0"/>
          </a:p>
          <a:p>
            <a:pPr marL="182245" indent="-182245" eaLnBrk="1" hangingPunct="1">
              <a:defRPr/>
            </a:pPr>
            <a:endParaRPr lang="en-GB" altLang="en-US" dirty="0"/>
          </a:p>
          <a:p>
            <a:pPr marL="182245" indent="-182245" eaLnBrk="1" hangingPunct="1">
              <a:defRPr/>
            </a:pPr>
            <a:endParaRPr lang="en-GB" altLang="en-US" dirty="0"/>
          </a:p>
          <a:p>
            <a:pPr marL="182245" indent="-182245" eaLnBrk="1" hangingPunct="1">
              <a:defRPr/>
            </a:pPr>
            <a:endParaRPr lang="en-GB" altLang="en-US" dirty="0"/>
          </a:p>
          <a:p>
            <a:pPr marL="182245" indent="-182245" eaLnBrk="1" hangingPunct="1">
              <a:defRPr/>
            </a:pPr>
            <a:endParaRPr lang="en-GB" altLang="en-US" dirty="0"/>
          </a:p>
        </p:txBody>
      </p:sp>
      <p:pic>
        <p:nvPicPr>
          <p:cNvPr id="22533" name="Picture 1">
            <a:extLst>
              <a:ext uri="{FF2B5EF4-FFF2-40B4-BE49-F238E27FC236}">
                <a16:creationId xmlns:a16="http://schemas.microsoft.com/office/drawing/2014/main" id="{8EF6649F-2D1D-96B4-5B18-AE9B643984C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244475"/>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F1BAE13B-F562-EF95-EA68-012703D96AA2}"/>
              </a:ext>
            </a:extLst>
          </p:cNvPr>
          <p:cNvSpPr>
            <a:spLocks noGrp="1"/>
          </p:cNvSpPr>
          <p:nvPr>
            <p:ph type="title"/>
          </p:nvPr>
        </p:nvSpPr>
        <p:spPr>
          <a:xfrm>
            <a:off x="1116013" y="390525"/>
            <a:ext cx="5616575" cy="1238250"/>
          </a:xfrm>
        </p:spPr>
        <p:txBody>
          <a:bodyPr>
            <a:normAutofit fontScale="90000"/>
          </a:bodyPr>
          <a:lstStyle/>
          <a:p>
            <a:pPr marL="182563" indent="-182563" algn="ctr">
              <a:lnSpc>
                <a:spcPct val="90000"/>
              </a:lnSpc>
              <a:spcBef>
                <a:spcPts val="1200"/>
              </a:spcBef>
              <a:spcAft>
                <a:spcPts val="200"/>
              </a:spcAft>
              <a:buClr>
                <a:srgbClr val="FFFFFF"/>
              </a:buClr>
              <a:buFont typeface="Wingdings" panose="05000000000000000000" pitchFamily="2" charset="2"/>
              <a:buChar char=""/>
              <a:defRPr/>
            </a:pPr>
            <a:r>
              <a:rPr lang="en-GB" altLang="en-US" dirty="0"/>
              <a:t>Homework &amp;</a:t>
            </a:r>
            <a:br>
              <a:rPr lang="en-GB" altLang="en-US" dirty="0"/>
            </a:br>
            <a:r>
              <a:rPr lang="en-GB" altLang="en-US" dirty="0"/>
              <a:t>GOOGLE CLASSROOM</a:t>
            </a:r>
            <a:br>
              <a:rPr lang="en-GB" altLang="en-US" sz="2000" dirty="0"/>
            </a:br>
            <a:endParaRPr lang="en-GB" altLang="en-US" sz="2000" dirty="0"/>
          </a:p>
        </p:txBody>
      </p:sp>
      <p:sp>
        <p:nvSpPr>
          <p:cNvPr id="24579" name="Rectangle 3">
            <a:extLst>
              <a:ext uri="{FF2B5EF4-FFF2-40B4-BE49-F238E27FC236}">
                <a16:creationId xmlns:a16="http://schemas.microsoft.com/office/drawing/2014/main" id="{146D4669-C318-9CB2-703B-BD27CA0F5DFE}"/>
              </a:ext>
            </a:extLst>
          </p:cNvPr>
          <p:cNvSpPr>
            <a:spLocks noGrp="1"/>
          </p:cNvSpPr>
          <p:nvPr>
            <p:ph idx="1"/>
          </p:nvPr>
        </p:nvSpPr>
        <p:spPr>
          <a:xfrm>
            <a:off x="496888" y="1766888"/>
            <a:ext cx="8567737" cy="4206875"/>
          </a:xfrm>
        </p:spPr>
        <p:txBody>
          <a:bodyPr/>
          <a:lstStyle/>
          <a:p>
            <a:pPr marL="182245" indent="-182245"/>
            <a:endParaRPr lang="en-US" altLang="en-US" sz="1800"/>
          </a:p>
          <a:p>
            <a:pPr marL="182245" indent="-182245"/>
            <a:r>
              <a:rPr lang="en-US" altLang="en-US" sz="2000" dirty="0"/>
              <a:t>Daily reading</a:t>
            </a:r>
            <a:endParaRPr lang="en-GB" altLang="en-US" sz="2000" dirty="0"/>
          </a:p>
          <a:p>
            <a:pPr marL="182245" indent="-182245"/>
            <a:r>
              <a:rPr lang="en-US" altLang="en-US" sz="2000" dirty="0"/>
              <a:t>Spellings – Friday to Friday – apply in a sentence at the end of the week.</a:t>
            </a:r>
          </a:p>
          <a:p>
            <a:pPr marL="182245" indent="-182245"/>
            <a:r>
              <a:rPr lang="en-GB" altLang="en-US" sz="2000" dirty="0"/>
              <a:t>Times Tables Rockstars </a:t>
            </a:r>
          </a:p>
          <a:p>
            <a:pPr marL="182245" indent="-182245"/>
            <a:r>
              <a:rPr lang="en-US" altLang="en-US" sz="2000" dirty="0"/>
              <a:t>Homework will be on Google Classroom – Set on  a Monday and expected by the following Monday. One piece of English and </a:t>
            </a:r>
            <a:r>
              <a:rPr lang="en-US" altLang="en-US" sz="2000" dirty="0" err="1"/>
              <a:t>maths</a:t>
            </a:r>
            <a:r>
              <a:rPr lang="en-US" altLang="en-US" sz="2000" dirty="0"/>
              <a:t>, linked to the work we have been doing in class.</a:t>
            </a:r>
          </a:p>
          <a:p>
            <a:pPr marL="182245" indent="-182245"/>
            <a:r>
              <a:rPr lang="en-US" altLang="en-US" sz="2000" dirty="0"/>
              <a:t>One creative piece of homework, linked to our topic in class. This will be set on a two weekly basis. </a:t>
            </a:r>
          </a:p>
          <a:p>
            <a:pPr marL="182245" indent="-182245"/>
            <a:r>
              <a:rPr lang="en-GB" altLang="en-US" sz="2000" dirty="0"/>
              <a:t>Help and support – ask if needed</a:t>
            </a:r>
          </a:p>
        </p:txBody>
      </p:sp>
      <p:pic>
        <p:nvPicPr>
          <p:cNvPr id="24580" name="Picture 1">
            <a:extLst>
              <a:ext uri="{FF2B5EF4-FFF2-40B4-BE49-F238E27FC236}">
                <a16:creationId xmlns:a16="http://schemas.microsoft.com/office/drawing/2014/main" id="{6DD8CC1F-EF52-20C7-4133-AE88750E04A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4963" y="260350"/>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8">
            <a:extLst>
              <a:ext uri="{FF2B5EF4-FFF2-40B4-BE49-F238E27FC236}">
                <a16:creationId xmlns:a16="http://schemas.microsoft.com/office/drawing/2014/main" id="{DFDE63B2-3D7C-82CF-A5A0-4C99ACE8E59F}"/>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C7F5377D-EBD5-8DB9-21BC-ACA3ED65FF9C}"/>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dirty="0"/>
              <a:t>  marking &amp; Feedback</a:t>
            </a:r>
          </a:p>
        </p:txBody>
      </p:sp>
      <p:sp>
        <p:nvSpPr>
          <p:cNvPr id="5" name="Content Placeholder 2">
            <a:extLst>
              <a:ext uri="{FF2B5EF4-FFF2-40B4-BE49-F238E27FC236}">
                <a16:creationId xmlns:a16="http://schemas.microsoft.com/office/drawing/2014/main" id="{43E70238-E76E-FC56-FCA8-CA26EE5C42C1}"/>
              </a:ext>
            </a:extLst>
          </p:cNvPr>
          <p:cNvSpPr txBox="1">
            <a:spLocks/>
          </p:cNvSpPr>
          <p:nvPr/>
        </p:nvSpPr>
        <p:spPr bwMode="auto">
          <a:xfrm>
            <a:off x="685800" y="2011363"/>
            <a:ext cx="7772400" cy="4206875"/>
          </a:xfrm>
          <a:prstGeom prst="rect">
            <a:avLst/>
          </a:prstGeom>
          <a:noFill/>
          <a:ln>
            <a:noFill/>
          </a:ln>
        </p:spPr>
        <p:txBody>
          <a:bodyPr/>
          <a:lstStyle>
            <a:lvl1pPr marL="182563" indent="-182563" algn="l" rtl="0" eaLnBrk="0" fontAlgn="base" hangingPunct="0">
              <a:lnSpc>
                <a:spcPct val="90000"/>
              </a:lnSpc>
              <a:spcBef>
                <a:spcPts val="1200"/>
              </a:spcBef>
              <a:spcAft>
                <a:spcPts val="200"/>
              </a:spcAft>
              <a:buClr>
                <a:schemeClr val="tx1"/>
              </a:buClr>
              <a:buFont typeface="Wingdings" panose="05000000000000000000" pitchFamily="2" charset="2"/>
              <a:buChar char=""/>
              <a:defRPr sz="2200" kern="1200">
                <a:solidFill>
                  <a:schemeClr val="tx1"/>
                </a:solidFill>
                <a:latin typeface="+mn-lt"/>
                <a:ea typeface="+mn-ea"/>
                <a:cs typeface="+mn-cs"/>
              </a:defRPr>
            </a:lvl1pPr>
            <a:lvl2pPr marL="4111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2000" kern="1200">
                <a:solidFill>
                  <a:schemeClr val="tx1"/>
                </a:solidFill>
                <a:latin typeface="+mn-lt"/>
                <a:ea typeface="+mn-ea"/>
                <a:cs typeface="+mn-cs"/>
              </a:defRPr>
            </a:lvl2pPr>
            <a:lvl3pPr marL="6397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kern="1200">
                <a:solidFill>
                  <a:schemeClr val="tx1"/>
                </a:solidFill>
                <a:latin typeface="+mn-lt"/>
                <a:ea typeface="+mn-ea"/>
                <a:cs typeface="+mn-cs"/>
              </a:defRPr>
            </a:lvl3pPr>
            <a:lvl4pPr marL="8683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4pPr>
            <a:lvl5pPr marL="10969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spcBef>
                <a:spcPts val="0"/>
              </a:spcBef>
              <a:buFontTx/>
              <a:buNone/>
              <a:defRPr/>
            </a:pPr>
            <a:endParaRPr lang="en-GB" sz="2400" b="1" dirty="0"/>
          </a:p>
          <a:p>
            <a:pPr>
              <a:spcBef>
                <a:spcPts val="0"/>
              </a:spcBef>
              <a:defRPr/>
            </a:pPr>
            <a:r>
              <a:rPr lang="en-GB" dirty="0"/>
              <a:t>Written</a:t>
            </a:r>
          </a:p>
          <a:p>
            <a:pPr>
              <a:spcBef>
                <a:spcPts val="0"/>
              </a:spcBef>
              <a:defRPr/>
            </a:pPr>
            <a:endParaRPr lang="en-GB" dirty="0"/>
          </a:p>
          <a:p>
            <a:pPr>
              <a:spcBef>
                <a:spcPts val="0"/>
              </a:spcBef>
              <a:defRPr/>
            </a:pPr>
            <a:r>
              <a:rPr lang="en-GB" dirty="0"/>
              <a:t>Verbal and non- verbal</a:t>
            </a:r>
          </a:p>
          <a:p>
            <a:pPr>
              <a:spcBef>
                <a:spcPts val="0"/>
              </a:spcBef>
              <a:defRPr/>
            </a:pPr>
            <a:endParaRPr lang="en-GB" dirty="0"/>
          </a:p>
          <a:p>
            <a:pPr>
              <a:spcBef>
                <a:spcPts val="0"/>
              </a:spcBef>
              <a:defRPr/>
            </a:pPr>
            <a:r>
              <a:rPr lang="en-GB" dirty="0"/>
              <a:t>Demonstration – could be with individual, group or whole class</a:t>
            </a:r>
          </a:p>
          <a:p>
            <a:pPr>
              <a:spcBef>
                <a:spcPts val="0"/>
              </a:spcBef>
              <a:defRPr/>
            </a:pPr>
            <a:endParaRPr lang="en-GB" dirty="0"/>
          </a:p>
          <a:p>
            <a:pPr>
              <a:spcBef>
                <a:spcPts val="0"/>
              </a:spcBef>
              <a:defRPr/>
            </a:pPr>
            <a:r>
              <a:rPr lang="en-GB" dirty="0"/>
              <a:t>Adapted teaching and learning sequence</a:t>
            </a:r>
          </a:p>
          <a:p>
            <a:pPr>
              <a:spcBef>
                <a:spcPts val="0"/>
              </a:spcBef>
              <a:defRPr/>
            </a:pPr>
            <a:endParaRPr lang="en-GB" dirty="0"/>
          </a:p>
          <a:p>
            <a:pPr>
              <a:spcBef>
                <a:spcPts val="0"/>
              </a:spcBef>
              <a:defRPr/>
            </a:pPr>
            <a:r>
              <a:rPr lang="en-GB" dirty="0"/>
              <a:t>Peer marking and self assessment against learning objective/ success criteria.</a:t>
            </a:r>
          </a:p>
          <a:p>
            <a:pPr marL="0" indent="0">
              <a:spcBef>
                <a:spcPts val="0"/>
              </a:spcBef>
              <a:buFontTx/>
              <a:buNone/>
              <a:defRPr/>
            </a:pPr>
            <a:r>
              <a:rPr lang="en-GB" dirty="0"/>
              <a:t> </a:t>
            </a:r>
          </a:p>
        </p:txBody>
      </p:sp>
      <p:pic>
        <p:nvPicPr>
          <p:cNvPr id="27653" name="Picture 1">
            <a:extLst>
              <a:ext uri="{FF2B5EF4-FFF2-40B4-BE49-F238E27FC236}">
                <a16:creationId xmlns:a16="http://schemas.microsoft.com/office/drawing/2014/main" id="{2715B494-8CCF-2CBB-94AA-55A55274F94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244475"/>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8">
            <a:extLst>
              <a:ext uri="{FF2B5EF4-FFF2-40B4-BE49-F238E27FC236}">
                <a16:creationId xmlns:a16="http://schemas.microsoft.com/office/drawing/2014/main" id="{24F79EC1-3C55-1F02-21DE-85E471E5C554}"/>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08C35F64-14AB-C038-4E96-5C660133EAFD}"/>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dirty="0"/>
              <a:t>  Clubs &amp; Activities</a:t>
            </a:r>
          </a:p>
        </p:txBody>
      </p:sp>
      <p:sp>
        <p:nvSpPr>
          <p:cNvPr id="5" name="Content Placeholder 2">
            <a:extLst>
              <a:ext uri="{FF2B5EF4-FFF2-40B4-BE49-F238E27FC236}">
                <a16:creationId xmlns:a16="http://schemas.microsoft.com/office/drawing/2014/main" id="{83875430-8EFC-5EA4-5088-9047B1154B52}"/>
              </a:ext>
            </a:extLst>
          </p:cNvPr>
          <p:cNvSpPr txBox="1">
            <a:spLocks/>
          </p:cNvSpPr>
          <p:nvPr/>
        </p:nvSpPr>
        <p:spPr bwMode="auto">
          <a:xfrm>
            <a:off x="685800" y="2011363"/>
            <a:ext cx="7772400" cy="4206875"/>
          </a:xfrm>
          <a:prstGeom prst="rect">
            <a:avLst/>
          </a:prstGeom>
          <a:noFill/>
          <a:ln>
            <a:noFill/>
          </a:ln>
        </p:spPr>
        <p:txBody>
          <a:bodyPr lIns="91440" tIns="45720" rIns="91440" bIns="45720" anchor="t"/>
          <a:lstStyle>
            <a:lvl1pPr marL="182563" indent="-182563" algn="l" rtl="0" eaLnBrk="0" fontAlgn="base" hangingPunct="0">
              <a:lnSpc>
                <a:spcPct val="90000"/>
              </a:lnSpc>
              <a:spcBef>
                <a:spcPts val="1200"/>
              </a:spcBef>
              <a:spcAft>
                <a:spcPts val="200"/>
              </a:spcAft>
              <a:buClr>
                <a:schemeClr val="tx1"/>
              </a:buClr>
              <a:buFont typeface="Wingdings" panose="05000000000000000000" pitchFamily="2" charset="2"/>
              <a:buChar char=""/>
              <a:defRPr sz="2200" kern="1200">
                <a:solidFill>
                  <a:schemeClr val="tx1"/>
                </a:solidFill>
                <a:latin typeface="+mn-lt"/>
                <a:ea typeface="+mn-ea"/>
                <a:cs typeface="+mn-cs"/>
              </a:defRPr>
            </a:lvl1pPr>
            <a:lvl2pPr marL="4111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2000" kern="1200">
                <a:solidFill>
                  <a:schemeClr val="tx1"/>
                </a:solidFill>
                <a:latin typeface="+mn-lt"/>
                <a:ea typeface="+mn-ea"/>
                <a:cs typeface="+mn-cs"/>
              </a:defRPr>
            </a:lvl2pPr>
            <a:lvl3pPr marL="6397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kern="1200">
                <a:solidFill>
                  <a:schemeClr val="tx1"/>
                </a:solidFill>
                <a:latin typeface="+mn-lt"/>
                <a:ea typeface="+mn-ea"/>
                <a:cs typeface="+mn-cs"/>
              </a:defRPr>
            </a:lvl3pPr>
            <a:lvl4pPr marL="8683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4pPr>
            <a:lvl5pPr marL="10969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spcBef>
                <a:spcPts val="0"/>
              </a:spcBef>
              <a:buFontTx/>
              <a:buNone/>
              <a:defRPr/>
            </a:pPr>
            <a:endParaRPr lang="en-GB" sz="2400" b="1" dirty="0"/>
          </a:p>
          <a:p>
            <a:pPr marL="182245" indent="-182245">
              <a:spcBef>
                <a:spcPts val="0"/>
              </a:spcBef>
              <a:defRPr/>
            </a:pPr>
            <a:r>
              <a:rPr lang="en-GB" dirty="0"/>
              <a:t>Breakfast and after school clubs.</a:t>
            </a:r>
          </a:p>
          <a:p>
            <a:pPr marL="0" indent="0">
              <a:spcBef>
                <a:spcPts val="0"/>
              </a:spcBef>
              <a:buFont typeface="Wingdings" panose="05000000000000000000" pitchFamily="2" charset="2"/>
              <a:buNone/>
              <a:defRPr/>
            </a:pPr>
            <a:endParaRPr lang="en-GB" dirty="0"/>
          </a:p>
          <a:p>
            <a:pPr marL="182245" indent="-182245">
              <a:spcBef>
                <a:spcPts val="0"/>
              </a:spcBef>
              <a:defRPr/>
            </a:pPr>
            <a:r>
              <a:rPr lang="en-GB" dirty="0"/>
              <a:t>Trips will be planned and linked to the topic as much as possible.</a:t>
            </a:r>
          </a:p>
          <a:p>
            <a:pPr marL="0" indent="0">
              <a:spcBef>
                <a:spcPts val="0"/>
              </a:spcBef>
              <a:buFont typeface="Wingdings" panose="05000000000000000000" pitchFamily="2" charset="2"/>
              <a:buNone/>
              <a:defRPr/>
            </a:pPr>
            <a:endParaRPr lang="en-GB" dirty="0"/>
          </a:p>
          <a:p>
            <a:pPr marL="182245" indent="-182245">
              <a:spcBef>
                <a:spcPts val="0"/>
              </a:spcBef>
              <a:defRPr/>
            </a:pPr>
            <a:r>
              <a:rPr lang="en-GB" dirty="0"/>
              <a:t>It is extremely important that all contact details are up to date, including email and mobile phone numbers for all people responsible for collecting pupils from school.</a:t>
            </a:r>
          </a:p>
          <a:p>
            <a:pPr marL="182245" indent="-182245">
              <a:spcBef>
                <a:spcPts val="0"/>
              </a:spcBef>
              <a:defRPr/>
            </a:pPr>
            <a:endParaRPr lang="en-GB" dirty="0"/>
          </a:p>
          <a:p>
            <a:pPr marL="182245" indent="-182245">
              <a:spcBef>
                <a:spcPts val="0"/>
              </a:spcBef>
              <a:defRPr/>
            </a:pPr>
            <a:endParaRPr lang="en-GB" dirty="0"/>
          </a:p>
          <a:p>
            <a:pPr marL="0" indent="0">
              <a:spcBef>
                <a:spcPts val="0"/>
              </a:spcBef>
              <a:buFontTx/>
              <a:buNone/>
              <a:defRPr/>
            </a:pPr>
            <a:endParaRPr lang="en-GB" dirty="0"/>
          </a:p>
        </p:txBody>
      </p:sp>
      <p:pic>
        <p:nvPicPr>
          <p:cNvPr id="31749" name="Picture 1">
            <a:extLst>
              <a:ext uri="{FF2B5EF4-FFF2-40B4-BE49-F238E27FC236}">
                <a16:creationId xmlns:a16="http://schemas.microsoft.com/office/drawing/2014/main" id="{CFFE8564-B57C-1AC4-874D-ED9E7D0CF39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5113" y="246063"/>
            <a:ext cx="1077912"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8">
            <a:extLst>
              <a:ext uri="{FF2B5EF4-FFF2-40B4-BE49-F238E27FC236}">
                <a16:creationId xmlns:a16="http://schemas.microsoft.com/office/drawing/2014/main" id="{AE45AD67-18F0-015D-3E5F-861946719CFF}"/>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9A5541F7-C9D7-1E4E-3AC5-9A3596C56861}"/>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dirty="0"/>
              <a:t>  School Website</a:t>
            </a:r>
          </a:p>
        </p:txBody>
      </p:sp>
      <p:sp>
        <p:nvSpPr>
          <p:cNvPr id="5" name="Content Placeholder 2">
            <a:extLst>
              <a:ext uri="{FF2B5EF4-FFF2-40B4-BE49-F238E27FC236}">
                <a16:creationId xmlns:a16="http://schemas.microsoft.com/office/drawing/2014/main" id="{CB5B4EAB-C872-A622-447B-9710AA1D6245}"/>
              </a:ext>
            </a:extLst>
          </p:cNvPr>
          <p:cNvSpPr txBox="1">
            <a:spLocks/>
          </p:cNvSpPr>
          <p:nvPr/>
        </p:nvSpPr>
        <p:spPr bwMode="auto">
          <a:xfrm>
            <a:off x="685800" y="2011363"/>
            <a:ext cx="7772400" cy="4206875"/>
          </a:xfrm>
          <a:prstGeom prst="rect">
            <a:avLst/>
          </a:prstGeom>
          <a:noFill/>
          <a:ln>
            <a:noFill/>
          </a:ln>
        </p:spPr>
        <p:txBody>
          <a:bodyPr lIns="91440" tIns="45720" rIns="91440" bIns="45720" anchor="t"/>
          <a:lstStyle>
            <a:lvl1pPr marL="182563" indent="-182563" algn="l" rtl="0" eaLnBrk="0" fontAlgn="base" hangingPunct="0">
              <a:lnSpc>
                <a:spcPct val="90000"/>
              </a:lnSpc>
              <a:spcBef>
                <a:spcPts val="1200"/>
              </a:spcBef>
              <a:spcAft>
                <a:spcPts val="200"/>
              </a:spcAft>
              <a:buClr>
                <a:schemeClr val="tx1"/>
              </a:buClr>
              <a:buFont typeface="Wingdings" panose="05000000000000000000" pitchFamily="2" charset="2"/>
              <a:buChar char=""/>
              <a:defRPr sz="2200" kern="1200">
                <a:solidFill>
                  <a:schemeClr val="tx1"/>
                </a:solidFill>
                <a:latin typeface="+mn-lt"/>
                <a:ea typeface="+mn-ea"/>
                <a:cs typeface="+mn-cs"/>
              </a:defRPr>
            </a:lvl1pPr>
            <a:lvl2pPr marL="4111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2000" kern="1200">
                <a:solidFill>
                  <a:schemeClr val="tx1"/>
                </a:solidFill>
                <a:latin typeface="+mn-lt"/>
                <a:ea typeface="+mn-ea"/>
                <a:cs typeface="+mn-cs"/>
              </a:defRPr>
            </a:lvl2pPr>
            <a:lvl3pPr marL="6397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kern="1200">
                <a:solidFill>
                  <a:schemeClr val="tx1"/>
                </a:solidFill>
                <a:latin typeface="+mn-lt"/>
                <a:ea typeface="+mn-ea"/>
                <a:cs typeface="+mn-cs"/>
              </a:defRPr>
            </a:lvl3pPr>
            <a:lvl4pPr marL="8683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4pPr>
            <a:lvl5pPr marL="10969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spcBef>
                <a:spcPts val="0"/>
              </a:spcBef>
              <a:buFontTx/>
              <a:buNone/>
              <a:defRPr/>
            </a:pPr>
            <a:endParaRPr lang="en-GB" sz="2400" b="1" dirty="0"/>
          </a:p>
          <a:p>
            <a:pPr marL="182245" indent="-182245">
              <a:spcBef>
                <a:spcPts val="0"/>
              </a:spcBef>
              <a:defRPr/>
            </a:pPr>
            <a:r>
              <a:rPr lang="en-GB" dirty="0"/>
              <a:t>General information</a:t>
            </a:r>
          </a:p>
          <a:p>
            <a:pPr marL="182245" indent="-182245">
              <a:spcBef>
                <a:spcPts val="0"/>
              </a:spcBef>
              <a:defRPr/>
            </a:pPr>
            <a:endParaRPr lang="en-GB" dirty="0"/>
          </a:p>
          <a:p>
            <a:pPr marL="182245" indent="-182245">
              <a:spcBef>
                <a:spcPts val="0"/>
              </a:spcBef>
              <a:defRPr/>
            </a:pPr>
            <a:r>
              <a:rPr lang="en-GB" dirty="0"/>
              <a:t>Class page – Updates on what we have been doing</a:t>
            </a:r>
          </a:p>
          <a:p>
            <a:pPr marL="0" indent="0">
              <a:spcBef>
                <a:spcPts val="0"/>
              </a:spcBef>
              <a:buFont typeface="Wingdings" panose="05000000000000000000" pitchFamily="2" charset="2"/>
              <a:buNone/>
              <a:defRPr/>
            </a:pPr>
            <a:endParaRPr lang="en-GB" dirty="0"/>
          </a:p>
          <a:p>
            <a:pPr marL="182245" indent="-182245">
              <a:spcBef>
                <a:spcPts val="0"/>
              </a:spcBef>
              <a:defRPr/>
            </a:pPr>
            <a:r>
              <a:rPr lang="en-GB" dirty="0"/>
              <a:t>Worship page  (follow up activities to do at home)</a:t>
            </a:r>
          </a:p>
          <a:p>
            <a:pPr marL="182245" indent="-182245">
              <a:spcBef>
                <a:spcPts val="0"/>
              </a:spcBef>
              <a:defRPr/>
            </a:pPr>
            <a:endParaRPr lang="en-GB" dirty="0"/>
          </a:p>
          <a:p>
            <a:pPr marL="182245" indent="-182245">
              <a:spcBef>
                <a:spcPts val="0"/>
              </a:spcBef>
              <a:defRPr/>
            </a:pPr>
            <a:r>
              <a:rPr lang="en-GB" dirty="0"/>
              <a:t>‘Kids page’ with information for children to do at home.</a:t>
            </a:r>
          </a:p>
          <a:p>
            <a:pPr marL="182245" indent="-182245">
              <a:spcBef>
                <a:spcPts val="0"/>
              </a:spcBef>
              <a:defRPr/>
            </a:pPr>
            <a:endParaRPr lang="en-GB" dirty="0"/>
          </a:p>
          <a:p>
            <a:pPr marL="182245" indent="-182245">
              <a:spcBef>
                <a:spcPts val="0"/>
              </a:spcBef>
              <a:defRPr/>
            </a:pPr>
            <a:endParaRPr lang="en-GB" dirty="0"/>
          </a:p>
          <a:p>
            <a:pPr marL="182245" indent="-182245">
              <a:spcBef>
                <a:spcPts val="0"/>
              </a:spcBef>
              <a:defRPr/>
            </a:pPr>
            <a:endParaRPr lang="en-GB" dirty="0"/>
          </a:p>
          <a:p>
            <a:pPr marL="0" indent="0">
              <a:spcBef>
                <a:spcPts val="0"/>
              </a:spcBef>
              <a:buFontTx/>
              <a:buNone/>
              <a:defRPr/>
            </a:pPr>
            <a:endParaRPr lang="en-GB" dirty="0"/>
          </a:p>
        </p:txBody>
      </p:sp>
      <p:pic>
        <p:nvPicPr>
          <p:cNvPr id="33797" name="Picture 1">
            <a:extLst>
              <a:ext uri="{FF2B5EF4-FFF2-40B4-BE49-F238E27FC236}">
                <a16:creationId xmlns:a16="http://schemas.microsoft.com/office/drawing/2014/main" id="{F6BA5CFD-CA6F-C5E4-86C0-EC2CF826C1D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244475"/>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6331A15-DC4C-97BB-B64D-D287CBD991A9}"/>
              </a:ext>
            </a:extLst>
          </p:cNvPr>
          <p:cNvSpPr>
            <a:spLocks noGrp="1" noChangeArrowheads="1"/>
          </p:cNvSpPr>
          <p:nvPr>
            <p:ph type="ctrTitle"/>
          </p:nvPr>
        </p:nvSpPr>
        <p:spPr>
          <a:xfrm>
            <a:off x="1258888" y="620713"/>
            <a:ext cx="7146925" cy="1143000"/>
          </a:xfrm>
        </p:spPr>
        <p:txBody>
          <a:bodyPr/>
          <a:lstStyle/>
          <a:p>
            <a:pPr eaLnBrk="1" fontAlgn="auto" hangingPunct="1">
              <a:spcAft>
                <a:spcPts val="0"/>
              </a:spcAft>
              <a:defRPr/>
            </a:pPr>
            <a:r>
              <a:rPr lang="en-US" altLang="en-US" dirty="0">
                <a:solidFill>
                  <a:schemeClr val="tx1"/>
                </a:solidFill>
              </a:rPr>
              <a:t>Any Questions?</a:t>
            </a:r>
          </a:p>
        </p:txBody>
      </p:sp>
      <p:sp>
        <p:nvSpPr>
          <p:cNvPr id="5" name="Title 1">
            <a:extLst>
              <a:ext uri="{FF2B5EF4-FFF2-40B4-BE49-F238E27FC236}">
                <a16:creationId xmlns:a16="http://schemas.microsoft.com/office/drawing/2014/main" id="{82849F5E-5D40-11BF-94A7-AF179F5770D5}"/>
              </a:ext>
            </a:extLst>
          </p:cNvPr>
          <p:cNvSpPr txBox="1">
            <a:spLocks/>
          </p:cNvSpPr>
          <p:nvPr/>
        </p:nvSpPr>
        <p:spPr>
          <a:xfrm>
            <a:off x="755650" y="2133600"/>
            <a:ext cx="7772400" cy="1509713"/>
          </a:xfrm>
          <a:prstGeom prst="rect">
            <a:avLst/>
          </a:prstGeom>
        </p:spPr>
        <p:txBody>
          <a:bodyPr anchor="ctr">
            <a:normAutofit/>
          </a:bodyPr>
          <a:lstStyle>
            <a:lvl1pPr algn="ctr" rtl="0" fontAlgn="base">
              <a:lnSpc>
                <a:spcPct val="80000"/>
              </a:lnSpc>
              <a:spcBef>
                <a:spcPct val="0"/>
              </a:spcBef>
              <a:spcAft>
                <a:spcPct val="0"/>
              </a:spcAft>
              <a:defRPr sz="6000" kern="1200" cap="all" spc="0" baseline="0">
                <a:solidFill>
                  <a:schemeClr val="bg2"/>
                </a:solidFill>
                <a:latin typeface="+mj-lt"/>
                <a:ea typeface="+mj-ea"/>
                <a:cs typeface="+mj-cs"/>
              </a:defRPr>
            </a:lvl1pPr>
            <a:lvl2pPr algn="l" rtl="0" fontAlgn="base">
              <a:lnSpc>
                <a:spcPct val="85000"/>
              </a:lnSpc>
              <a:spcBef>
                <a:spcPct val="0"/>
              </a:spcBef>
              <a:spcAft>
                <a:spcPct val="0"/>
              </a:spcAft>
              <a:defRPr sz="4000">
                <a:solidFill>
                  <a:schemeClr val="bg2"/>
                </a:solidFill>
                <a:latin typeface="Corbel" panose="020B0503020204020204" pitchFamily="34" charset="0"/>
              </a:defRPr>
            </a:lvl2pPr>
            <a:lvl3pPr algn="l" rtl="0" fontAlgn="base">
              <a:lnSpc>
                <a:spcPct val="85000"/>
              </a:lnSpc>
              <a:spcBef>
                <a:spcPct val="0"/>
              </a:spcBef>
              <a:spcAft>
                <a:spcPct val="0"/>
              </a:spcAft>
              <a:defRPr sz="4000">
                <a:solidFill>
                  <a:schemeClr val="bg2"/>
                </a:solidFill>
                <a:latin typeface="Corbel" panose="020B0503020204020204" pitchFamily="34" charset="0"/>
              </a:defRPr>
            </a:lvl3pPr>
            <a:lvl4pPr algn="l" rtl="0" fontAlgn="base">
              <a:lnSpc>
                <a:spcPct val="85000"/>
              </a:lnSpc>
              <a:spcBef>
                <a:spcPct val="0"/>
              </a:spcBef>
              <a:spcAft>
                <a:spcPct val="0"/>
              </a:spcAft>
              <a:defRPr sz="4000">
                <a:solidFill>
                  <a:schemeClr val="bg2"/>
                </a:solidFill>
                <a:latin typeface="Corbel" panose="020B0503020204020204" pitchFamily="34" charset="0"/>
              </a:defRPr>
            </a:lvl4pPr>
            <a:lvl5pPr algn="l" rtl="0" fontAlgn="base">
              <a:lnSpc>
                <a:spcPct val="85000"/>
              </a:lnSpc>
              <a:spcBef>
                <a:spcPct val="0"/>
              </a:spcBef>
              <a:spcAft>
                <a:spcPct val="0"/>
              </a:spcAft>
              <a:defRPr sz="4000">
                <a:solidFill>
                  <a:schemeClr val="bg2"/>
                </a:solidFill>
                <a:latin typeface="Corbel" panose="020B0503020204020204" pitchFamily="34" charset="0"/>
              </a:defRPr>
            </a:lvl5pPr>
            <a:lvl6pPr marL="457200" algn="l" rtl="0" fontAlgn="base">
              <a:lnSpc>
                <a:spcPct val="85000"/>
              </a:lnSpc>
              <a:spcBef>
                <a:spcPct val="0"/>
              </a:spcBef>
              <a:spcAft>
                <a:spcPct val="0"/>
              </a:spcAft>
              <a:defRPr sz="4000">
                <a:solidFill>
                  <a:schemeClr val="bg2"/>
                </a:solidFill>
                <a:latin typeface="Corbel" panose="020B0503020204020204" pitchFamily="34" charset="0"/>
              </a:defRPr>
            </a:lvl6pPr>
            <a:lvl7pPr marL="914400" algn="l" rtl="0" fontAlgn="base">
              <a:lnSpc>
                <a:spcPct val="85000"/>
              </a:lnSpc>
              <a:spcBef>
                <a:spcPct val="0"/>
              </a:spcBef>
              <a:spcAft>
                <a:spcPct val="0"/>
              </a:spcAft>
              <a:defRPr sz="4000">
                <a:solidFill>
                  <a:schemeClr val="bg2"/>
                </a:solidFill>
                <a:latin typeface="Corbel" panose="020B0503020204020204" pitchFamily="34" charset="0"/>
              </a:defRPr>
            </a:lvl7pPr>
            <a:lvl8pPr marL="1371600" algn="l" rtl="0" fontAlgn="base">
              <a:lnSpc>
                <a:spcPct val="85000"/>
              </a:lnSpc>
              <a:spcBef>
                <a:spcPct val="0"/>
              </a:spcBef>
              <a:spcAft>
                <a:spcPct val="0"/>
              </a:spcAft>
              <a:defRPr sz="4000">
                <a:solidFill>
                  <a:schemeClr val="bg2"/>
                </a:solidFill>
                <a:latin typeface="Corbel" panose="020B0503020204020204" pitchFamily="34" charset="0"/>
              </a:defRPr>
            </a:lvl8pPr>
            <a:lvl9pPr marL="1828800" algn="l" rtl="0" fontAlgn="base">
              <a:lnSpc>
                <a:spcPct val="85000"/>
              </a:lnSpc>
              <a:spcBef>
                <a:spcPct val="0"/>
              </a:spcBef>
              <a:spcAft>
                <a:spcPct val="0"/>
              </a:spcAft>
              <a:defRPr sz="4000">
                <a:solidFill>
                  <a:schemeClr val="bg2"/>
                </a:solidFill>
                <a:latin typeface="Corbel" panose="020B0503020204020204" pitchFamily="34" charset="0"/>
              </a:defRPr>
            </a:lvl9pPr>
          </a:lstStyle>
          <a:p>
            <a:pPr eaLnBrk="1" fontAlgn="auto" hangingPunct="1">
              <a:spcAft>
                <a:spcPts val="0"/>
              </a:spcAft>
              <a:defRPr/>
            </a:pPr>
            <a:r>
              <a:rPr lang="en-GB" dirty="0"/>
              <a:t>Thank you</a:t>
            </a:r>
          </a:p>
        </p:txBody>
      </p:sp>
      <p:sp>
        <p:nvSpPr>
          <p:cNvPr id="6" name="Rectangle 2">
            <a:extLst>
              <a:ext uri="{FF2B5EF4-FFF2-40B4-BE49-F238E27FC236}">
                <a16:creationId xmlns:a16="http://schemas.microsoft.com/office/drawing/2014/main" id="{F0A56A13-8B45-A4DE-1BD6-A337AB376CFD}"/>
              </a:ext>
            </a:extLst>
          </p:cNvPr>
          <p:cNvSpPr txBox="1">
            <a:spLocks noChangeArrowheads="1"/>
          </p:cNvSpPr>
          <p:nvPr/>
        </p:nvSpPr>
        <p:spPr>
          <a:xfrm>
            <a:off x="539750" y="4581525"/>
            <a:ext cx="5862638" cy="792163"/>
          </a:xfrm>
          <a:prstGeom prst="rect">
            <a:avLst/>
          </a:prstGeom>
        </p:spPr>
        <p:txBody>
          <a:bodyPr anchor="ctr">
            <a:normAutofit lnSpcReduction="10000"/>
          </a:bodyPr>
          <a:lstStyle>
            <a:lvl1pPr algn="ctr" rtl="0" fontAlgn="base">
              <a:lnSpc>
                <a:spcPct val="80000"/>
              </a:lnSpc>
              <a:spcBef>
                <a:spcPct val="0"/>
              </a:spcBef>
              <a:spcAft>
                <a:spcPct val="0"/>
              </a:spcAft>
              <a:defRPr sz="6000" kern="1200" cap="all" spc="0" baseline="0">
                <a:solidFill>
                  <a:schemeClr val="bg2"/>
                </a:solidFill>
                <a:latin typeface="+mj-lt"/>
                <a:ea typeface="+mj-ea"/>
                <a:cs typeface="+mj-cs"/>
              </a:defRPr>
            </a:lvl1pPr>
            <a:lvl2pPr algn="l" rtl="0" fontAlgn="base">
              <a:lnSpc>
                <a:spcPct val="85000"/>
              </a:lnSpc>
              <a:spcBef>
                <a:spcPct val="0"/>
              </a:spcBef>
              <a:spcAft>
                <a:spcPct val="0"/>
              </a:spcAft>
              <a:defRPr sz="4000">
                <a:solidFill>
                  <a:schemeClr val="bg2"/>
                </a:solidFill>
                <a:latin typeface="Corbel" panose="020B0503020204020204" pitchFamily="34" charset="0"/>
              </a:defRPr>
            </a:lvl2pPr>
            <a:lvl3pPr algn="l" rtl="0" fontAlgn="base">
              <a:lnSpc>
                <a:spcPct val="85000"/>
              </a:lnSpc>
              <a:spcBef>
                <a:spcPct val="0"/>
              </a:spcBef>
              <a:spcAft>
                <a:spcPct val="0"/>
              </a:spcAft>
              <a:defRPr sz="4000">
                <a:solidFill>
                  <a:schemeClr val="bg2"/>
                </a:solidFill>
                <a:latin typeface="Corbel" panose="020B0503020204020204" pitchFamily="34" charset="0"/>
              </a:defRPr>
            </a:lvl3pPr>
            <a:lvl4pPr algn="l" rtl="0" fontAlgn="base">
              <a:lnSpc>
                <a:spcPct val="85000"/>
              </a:lnSpc>
              <a:spcBef>
                <a:spcPct val="0"/>
              </a:spcBef>
              <a:spcAft>
                <a:spcPct val="0"/>
              </a:spcAft>
              <a:defRPr sz="4000">
                <a:solidFill>
                  <a:schemeClr val="bg2"/>
                </a:solidFill>
                <a:latin typeface="Corbel" panose="020B0503020204020204" pitchFamily="34" charset="0"/>
              </a:defRPr>
            </a:lvl4pPr>
            <a:lvl5pPr algn="l" rtl="0" fontAlgn="base">
              <a:lnSpc>
                <a:spcPct val="85000"/>
              </a:lnSpc>
              <a:spcBef>
                <a:spcPct val="0"/>
              </a:spcBef>
              <a:spcAft>
                <a:spcPct val="0"/>
              </a:spcAft>
              <a:defRPr sz="4000">
                <a:solidFill>
                  <a:schemeClr val="bg2"/>
                </a:solidFill>
                <a:latin typeface="Corbel" panose="020B0503020204020204" pitchFamily="34" charset="0"/>
              </a:defRPr>
            </a:lvl5pPr>
            <a:lvl6pPr marL="457200" algn="l" rtl="0" fontAlgn="base">
              <a:lnSpc>
                <a:spcPct val="85000"/>
              </a:lnSpc>
              <a:spcBef>
                <a:spcPct val="0"/>
              </a:spcBef>
              <a:spcAft>
                <a:spcPct val="0"/>
              </a:spcAft>
              <a:defRPr sz="4000">
                <a:solidFill>
                  <a:schemeClr val="bg2"/>
                </a:solidFill>
                <a:latin typeface="Corbel" panose="020B0503020204020204" pitchFamily="34" charset="0"/>
              </a:defRPr>
            </a:lvl6pPr>
            <a:lvl7pPr marL="914400" algn="l" rtl="0" fontAlgn="base">
              <a:lnSpc>
                <a:spcPct val="85000"/>
              </a:lnSpc>
              <a:spcBef>
                <a:spcPct val="0"/>
              </a:spcBef>
              <a:spcAft>
                <a:spcPct val="0"/>
              </a:spcAft>
              <a:defRPr sz="4000">
                <a:solidFill>
                  <a:schemeClr val="bg2"/>
                </a:solidFill>
                <a:latin typeface="Corbel" panose="020B0503020204020204" pitchFamily="34" charset="0"/>
              </a:defRPr>
            </a:lvl7pPr>
            <a:lvl8pPr marL="1371600" algn="l" rtl="0" fontAlgn="base">
              <a:lnSpc>
                <a:spcPct val="85000"/>
              </a:lnSpc>
              <a:spcBef>
                <a:spcPct val="0"/>
              </a:spcBef>
              <a:spcAft>
                <a:spcPct val="0"/>
              </a:spcAft>
              <a:defRPr sz="4000">
                <a:solidFill>
                  <a:schemeClr val="bg2"/>
                </a:solidFill>
                <a:latin typeface="Corbel" panose="020B0503020204020204" pitchFamily="34" charset="0"/>
              </a:defRPr>
            </a:lvl8pPr>
            <a:lvl9pPr marL="1828800" algn="l" rtl="0" fontAlgn="base">
              <a:lnSpc>
                <a:spcPct val="85000"/>
              </a:lnSpc>
              <a:spcBef>
                <a:spcPct val="0"/>
              </a:spcBef>
              <a:spcAft>
                <a:spcPct val="0"/>
              </a:spcAft>
              <a:defRPr sz="4000">
                <a:solidFill>
                  <a:schemeClr val="bg2"/>
                </a:solidFill>
                <a:latin typeface="Corbel" panose="020B0503020204020204" pitchFamily="34" charset="0"/>
              </a:defRPr>
            </a:lvl9pPr>
          </a:lstStyle>
          <a:p>
            <a:pPr eaLnBrk="1" fontAlgn="auto" hangingPunct="1">
              <a:spcAft>
                <a:spcPts val="0"/>
              </a:spcAft>
              <a:defRPr/>
            </a:pPr>
            <a:r>
              <a:rPr lang="en-US" altLang="en-US" dirty="0" err="1">
                <a:solidFill>
                  <a:schemeClr val="tx1"/>
                </a:solidFill>
              </a:rPr>
              <a:t>Mr</a:t>
            </a:r>
            <a:r>
              <a:rPr lang="en-US" altLang="en-US" dirty="0">
                <a:solidFill>
                  <a:schemeClr val="tx1"/>
                </a:solidFill>
              </a:rPr>
              <a:t> </a:t>
            </a:r>
            <a:r>
              <a:rPr lang="en-US" altLang="en-US" dirty="0" err="1">
                <a:solidFill>
                  <a:schemeClr val="tx1"/>
                </a:solidFill>
              </a:rPr>
              <a:t>blackburn</a:t>
            </a:r>
            <a:endParaRPr lang="en-US" altLang="en-US" dirty="0">
              <a:solidFill>
                <a:schemeClr val="tx1"/>
              </a:solidFill>
            </a:endParaRPr>
          </a:p>
          <a:p>
            <a:pPr eaLnBrk="1" fontAlgn="auto" hangingPunct="1">
              <a:spcAft>
                <a:spcPts val="0"/>
              </a:spcAft>
              <a:defRPr/>
            </a:pPr>
            <a:endParaRPr lang="en-US" altLang="en-US" dirty="0">
              <a:solidFill>
                <a:schemeClr val="tx1"/>
              </a:solidFill>
            </a:endParaRPr>
          </a:p>
        </p:txBody>
      </p:sp>
      <p:pic>
        <p:nvPicPr>
          <p:cNvPr id="37893" name="Picture 1">
            <a:extLst>
              <a:ext uri="{FF2B5EF4-FFF2-40B4-BE49-F238E27FC236}">
                <a16:creationId xmlns:a16="http://schemas.microsoft.com/office/drawing/2014/main" id="{0A848897-53CA-7B89-F609-0EBD58298E3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88125" y="3965575"/>
            <a:ext cx="1939925" cy="275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TextBox 1">
            <a:extLst>
              <a:ext uri="{FF2B5EF4-FFF2-40B4-BE49-F238E27FC236}">
                <a16:creationId xmlns:a16="http://schemas.microsoft.com/office/drawing/2014/main" id="{F396943C-0F96-7757-CD50-5917EE2CB2E5}"/>
              </a:ext>
            </a:extLst>
          </p:cNvPr>
          <p:cNvSpPr txBox="1">
            <a:spLocks noChangeArrowheads="1"/>
          </p:cNvSpPr>
          <p:nvPr/>
        </p:nvSpPr>
        <p:spPr bwMode="auto">
          <a:xfrm>
            <a:off x="2484438" y="5370513"/>
            <a:ext cx="28082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r>
              <a:rPr lang="en-GB" altLang="en-US"/>
              <a:t>cb@mellor.lancs.sch.uk</a:t>
            </a:r>
          </a:p>
        </p:txBody>
      </p:sp>
    </p:spTree>
  </p:cSld>
  <p:clrMapOvr>
    <a:masterClrMapping/>
  </p:clrMapOvr>
  <p:transition advTm="6000">
    <p:dissolv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FDAB8739264514C8F9C7D9CD38F5489" ma:contentTypeVersion="13" ma:contentTypeDescription="Create a new document." ma:contentTypeScope="" ma:versionID="2dc0b3abba132da4c2b9308c439b8a94">
  <xsd:schema xmlns:xsd="http://www.w3.org/2001/XMLSchema" xmlns:xs="http://www.w3.org/2001/XMLSchema" xmlns:p="http://schemas.microsoft.com/office/2006/metadata/properties" xmlns:ns3="5715db4b-728f-4c2e-a62d-22f1fe576be7" xmlns:ns4="fba64d93-e6e2-473a-87e4-970b98025a5f" targetNamespace="http://schemas.microsoft.com/office/2006/metadata/properties" ma:root="true" ma:fieldsID="77f6def562eadc0fd51ea49acc2c5824" ns3:_="" ns4:_="">
    <xsd:import namespace="5715db4b-728f-4c2e-a62d-22f1fe576be7"/>
    <xsd:import namespace="fba64d93-e6e2-473a-87e4-970b98025a5f"/>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15db4b-728f-4c2e-a62d-22f1fe576be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a64d93-e6e2-473a-87e4-970b98025a5f"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B39309B-A2DA-411D-9A04-5079894F41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15db4b-728f-4c2e-a62d-22f1fe576be7"/>
    <ds:schemaRef ds:uri="fba64d93-e6e2-473a-87e4-970b98025a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FD838A9-F877-45D8-8CDA-9811A7CD96BB}">
  <ds:schemaRefs>
    <ds:schemaRef ds:uri="http://schemas.microsoft.com/sharepoint/v3/contenttype/forms"/>
  </ds:schemaRefs>
</ds:datastoreItem>
</file>

<file path=customXml/itemProps3.xml><?xml version="1.0" encoding="utf-8"?>
<ds:datastoreItem xmlns:ds="http://schemas.openxmlformats.org/officeDocument/2006/customXml" ds:itemID="{87C5438C-D66D-414F-8BD4-192AA0521975}">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TM03090430[[fn=Banded]]</Template>
  <TotalTime>1589</TotalTime>
  <Words>1290</Words>
  <Application>Microsoft Office PowerPoint</Application>
  <PresentationFormat>On-screen Show (4:3)</PresentationFormat>
  <Paragraphs>187</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Banded</vt:lpstr>
      <vt:lpstr>meet the teacher</vt:lpstr>
      <vt:lpstr>  Welcome to class 5</vt:lpstr>
      <vt:lpstr>  Growth Mindset</vt:lpstr>
      <vt:lpstr>Time table</vt:lpstr>
      <vt:lpstr>  RULES &amp; Routines</vt:lpstr>
      <vt:lpstr>  Rules &amp; Routines</vt:lpstr>
      <vt:lpstr>  Reading books</vt:lpstr>
      <vt:lpstr>Homework &amp; GOOGLE CLASSROOM </vt:lpstr>
      <vt:lpstr>  marking &amp; Feedback</vt:lpstr>
      <vt:lpstr>  Clubs &amp; Activities</vt:lpstr>
      <vt:lpstr>  School Website</vt:lpstr>
      <vt:lpstr>Any Questions?</vt:lpstr>
    </vt:vector>
  </TitlesOfParts>
  <Company>Blackburn with Darwen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Golden  Rules for Our School 2005-2006</dc:title>
  <dc:creator>user</dc:creator>
  <cp:lastModifiedBy>Chris Blackburn</cp:lastModifiedBy>
  <cp:revision>189</cp:revision>
  <dcterms:created xsi:type="dcterms:W3CDTF">2005-09-18T06:55:59Z</dcterms:created>
  <dcterms:modified xsi:type="dcterms:W3CDTF">2022-09-15T10:07:01Z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TC063649261033</vt:lpwstr>
  </property>
  <property fmtid="{D5CDD505-2E9C-101B-9397-08002B2CF9AE}" pid="3" name="ContentTypeId">
    <vt:lpwstr>0x0101000FDAB8739264514C8F9C7D9CD38F5489</vt:lpwstr>
  </property>
</Properties>
</file>